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80" r:id="rId3"/>
    <p:sldId id="258" r:id="rId4"/>
    <p:sldId id="281" r:id="rId5"/>
    <p:sldId id="282" r:id="rId6"/>
    <p:sldId id="284" r:id="rId7"/>
    <p:sldId id="283" r:id="rId8"/>
    <p:sldId id="285" r:id="rId9"/>
    <p:sldId id="287" r:id="rId10"/>
    <p:sldId id="286" r:id="rId11"/>
    <p:sldId id="289" r:id="rId12"/>
    <p:sldId id="290" r:id="rId13"/>
  </p:sldIdLst>
  <p:sldSz cx="24384000" cy="13716000"/>
  <p:notesSz cx="6797675" cy="9928225"/>
  <p:defaultTextStyle>
    <a:lvl1pPr algn="ctr" defTabSz="825500">
      <a:defRPr sz="5600">
        <a:latin typeface="+mn-lt"/>
        <a:ea typeface="+mn-ea"/>
        <a:cs typeface="+mn-cs"/>
        <a:sym typeface="Gill Sans"/>
      </a:defRPr>
    </a:lvl1pPr>
    <a:lvl2pPr indent="342900" algn="ctr" defTabSz="825500">
      <a:defRPr sz="5600">
        <a:latin typeface="+mn-lt"/>
        <a:ea typeface="+mn-ea"/>
        <a:cs typeface="+mn-cs"/>
        <a:sym typeface="Gill Sans"/>
      </a:defRPr>
    </a:lvl2pPr>
    <a:lvl3pPr indent="685800" algn="ctr" defTabSz="825500">
      <a:defRPr sz="5600">
        <a:latin typeface="+mn-lt"/>
        <a:ea typeface="+mn-ea"/>
        <a:cs typeface="+mn-cs"/>
        <a:sym typeface="Gill Sans"/>
      </a:defRPr>
    </a:lvl3pPr>
    <a:lvl4pPr indent="1028700" algn="ctr" defTabSz="825500">
      <a:defRPr sz="5600">
        <a:latin typeface="+mn-lt"/>
        <a:ea typeface="+mn-ea"/>
        <a:cs typeface="+mn-cs"/>
        <a:sym typeface="Gill Sans"/>
      </a:defRPr>
    </a:lvl4pPr>
    <a:lvl5pPr indent="1371600" algn="ctr" defTabSz="825500">
      <a:defRPr sz="5600">
        <a:latin typeface="+mn-lt"/>
        <a:ea typeface="+mn-ea"/>
        <a:cs typeface="+mn-cs"/>
        <a:sym typeface="Gill Sans"/>
      </a:defRPr>
    </a:lvl5pPr>
    <a:lvl6pPr indent="1714500" algn="ctr" defTabSz="825500">
      <a:defRPr sz="5600">
        <a:latin typeface="+mn-lt"/>
        <a:ea typeface="+mn-ea"/>
        <a:cs typeface="+mn-cs"/>
        <a:sym typeface="Gill Sans"/>
      </a:defRPr>
    </a:lvl6pPr>
    <a:lvl7pPr indent="2057400" algn="ctr" defTabSz="825500">
      <a:defRPr sz="5600">
        <a:latin typeface="+mn-lt"/>
        <a:ea typeface="+mn-ea"/>
        <a:cs typeface="+mn-cs"/>
        <a:sym typeface="Gill Sans"/>
      </a:defRPr>
    </a:lvl7pPr>
    <a:lvl8pPr indent="2400300" algn="ctr" defTabSz="825500">
      <a:defRPr sz="5600">
        <a:latin typeface="+mn-lt"/>
        <a:ea typeface="+mn-ea"/>
        <a:cs typeface="+mn-cs"/>
        <a:sym typeface="Gill Sans"/>
      </a:defRPr>
    </a:lvl8pPr>
    <a:lvl9pPr indent="2743200" algn="ctr" defTabSz="825500">
      <a:defRPr sz="5600">
        <a:latin typeface="+mn-lt"/>
        <a:ea typeface="+mn-ea"/>
        <a:cs typeface="+mn-cs"/>
        <a:sym typeface="Gill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39C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83" autoAdjust="0"/>
  </p:normalViewPr>
  <p:slideViewPr>
    <p:cSldViewPr>
      <p:cViewPr varScale="1">
        <p:scale>
          <a:sx n="44" d="100"/>
          <a:sy n="44" d="100"/>
        </p:scale>
        <p:origin x="546" y="60"/>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90488" y="744538"/>
            <a:ext cx="6616700" cy="3722687"/>
          </a:xfrm>
          <a:prstGeom prst="rect">
            <a:avLst/>
          </a:prstGeom>
        </p:spPr>
        <p:txBody>
          <a:bodyPr/>
          <a:lstStyle/>
          <a:p>
            <a:pPr lvl="0"/>
            <a:endParaRPr/>
          </a:p>
        </p:txBody>
      </p:sp>
      <p:sp>
        <p:nvSpPr>
          <p:cNvPr id="40" name="Shape 40"/>
          <p:cNvSpPr>
            <a:spLocks noGrp="1"/>
          </p:cNvSpPr>
          <p:nvPr>
            <p:ph type="body" sz="quarter" idx="1"/>
          </p:nvPr>
        </p:nvSpPr>
        <p:spPr>
          <a:xfrm>
            <a:off x="906357" y="4715907"/>
            <a:ext cx="4984962" cy="4467701"/>
          </a:xfrm>
          <a:prstGeom prst="rect">
            <a:avLst/>
          </a:prstGeom>
        </p:spPr>
        <p:txBody>
          <a:bodyPr/>
          <a:lstStyle/>
          <a:p>
            <a:pPr lvl="0"/>
            <a:endParaRPr/>
          </a:p>
        </p:txBody>
      </p:sp>
    </p:spTree>
    <p:extLst>
      <p:ext uri="{BB962C8B-B14F-4D97-AF65-F5344CB8AC3E}">
        <p14:creationId xmlns:p14="http://schemas.microsoft.com/office/powerpoint/2010/main" val="636620925"/>
      </p:ext>
    </p:extLst>
  </p:cSld>
  <p:clrMap bg1="lt1" tx1="dk1" bg2="lt2" tx2="dk2" accent1="accent1" accent2="accent2" accent3="accent3" accent4="accent4" accent5="accent5" accent6="accent6" hlink="hlink" folHlink="folHlink"/>
  <p:notesStyle>
    <a:lvl1pPr defTabSz="825500">
      <a:defRPr sz="3000">
        <a:latin typeface="Lucida Grande"/>
        <a:ea typeface="Lucida Grande"/>
        <a:cs typeface="Lucida Grande"/>
        <a:sym typeface="Lucida Grande"/>
      </a:defRPr>
    </a:lvl1pPr>
    <a:lvl2pPr indent="228600" defTabSz="825500">
      <a:defRPr sz="3000">
        <a:latin typeface="Lucida Grande"/>
        <a:ea typeface="Lucida Grande"/>
        <a:cs typeface="Lucida Grande"/>
        <a:sym typeface="Lucida Grande"/>
      </a:defRPr>
    </a:lvl2pPr>
    <a:lvl3pPr indent="457200" defTabSz="825500">
      <a:defRPr sz="3000">
        <a:latin typeface="Lucida Grande"/>
        <a:ea typeface="Lucida Grande"/>
        <a:cs typeface="Lucida Grande"/>
        <a:sym typeface="Lucida Grande"/>
      </a:defRPr>
    </a:lvl3pPr>
    <a:lvl4pPr indent="685800" defTabSz="825500">
      <a:defRPr sz="3000">
        <a:latin typeface="Lucida Grande"/>
        <a:ea typeface="Lucida Grande"/>
        <a:cs typeface="Lucida Grande"/>
        <a:sym typeface="Lucida Grande"/>
      </a:defRPr>
    </a:lvl4pPr>
    <a:lvl5pPr indent="914400" defTabSz="825500">
      <a:defRPr sz="3000">
        <a:latin typeface="Lucida Grande"/>
        <a:ea typeface="Lucida Grande"/>
        <a:cs typeface="Lucida Grande"/>
        <a:sym typeface="Lucida Grande"/>
      </a:defRPr>
    </a:lvl5pPr>
    <a:lvl6pPr indent="1143000" defTabSz="825500">
      <a:defRPr sz="3000">
        <a:latin typeface="Lucida Grande"/>
        <a:ea typeface="Lucida Grande"/>
        <a:cs typeface="Lucida Grande"/>
        <a:sym typeface="Lucida Grande"/>
      </a:defRPr>
    </a:lvl6pPr>
    <a:lvl7pPr indent="1371600" defTabSz="825500">
      <a:defRPr sz="3000">
        <a:latin typeface="Lucida Grande"/>
        <a:ea typeface="Lucida Grande"/>
        <a:cs typeface="Lucida Grande"/>
        <a:sym typeface="Lucida Grande"/>
      </a:defRPr>
    </a:lvl7pPr>
    <a:lvl8pPr indent="1600200" defTabSz="825500">
      <a:defRPr sz="3000">
        <a:latin typeface="Lucida Grande"/>
        <a:ea typeface="Lucida Grande"/>
        <a:cs typeface="Lucida Grande"/>
        <a:sym typeface="Lucida Grande"/>
      </a:defRPr>
    </a:lvl8pPr>
    <a:lvl9pPr indent="1828800" defTabSz="825500">
      <a:defRPr sz="3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pic>
        <p:nvPicPr>
          <p:cNvPr id="8" name="Beginslide-track_2.jpg"/>
          <p:cNvPicPr/>
          <p:nvPr userDrawn="1"/>
        </p:nvPicPr>
        <p:blipFill>
          <a:blip r:embed="rId2">
            <a:clrChange>
              <a:clrFrom>
                <a:srgbClr val="FFFFFF"/>
              </a:clrFrom>
              <a:clrTo>
                <a:srgbClr val="FFFFFF">
                  <a:alpha val="0"/>
                </a:srgbClr>
              </a:clrTo>
            </a:clrChange>
            <a:duotone>
              <a:schemeClr val="accent6">
                <a:shade val="45000"/>
                <a:satMod val="135000"/>
              </a:schemeClr>
              <a:prstClr val="white"/>
            </a:duotone>
          </a:blip>
          <a:stretch>
            <a:fillRect/>
          </a:stretch>
        </p:blipFill>
        <p:spPr>
          <a:xfrm>
            <a:off x="-32320" y="17240"/>
            <a:ext cx="24384000" cy="13716000"/>
          </a:xfrm>
          <a:prstGeom prst="rect">
            <a:avLst/>
          </a:prstGeom>
          <a:ln w="12700">
            <a:miter lim="400000"/>
          </a:ln>
        </p:spPr>
      </p:pic>
      <p:sp>
        <p:nvSpPr>
          <p:cNvPr id="5" name="Shape 5"/>
          <p:cNvSpPr>
            <a:spLocks noGrp="1"/>
          </p:cNvSpPr>
          <p:nvPr>
            <p:ph type="title"/>
          </p:nvPr>
        </p:nvSpPr>
        <p:spPr>
          <a:xfrm>
            <a:off x="1707580" y="5965448"/>
            <a:ext cx="20904200" cy="1785104"/>
          </a:xfrm>
          <a:prstGeom prst="rect">
            <a:avLst/>
          </a:prstGeom>
          <a:solidFill>
            <a:srgbClr val="FFFFFF">
              <a:alpha val="80000"/>
            </a:srgbClr>
          </a:solidFill>
        </p:spPr>
        <p:txBody>
          <a:bodyPr lIns="0" tIns="0" rIns="0" bIns="0" anchor="ctr" anchorCtr="0">
            <a:spAutoFit/>
          </a:bodyPr>
          <a:lstStyle>
            <a:lvl1pPr algn="l">
              <a:defRPr sz="9700" b="1">
                <a:effectLst>
                  <a:outerShdw blurRad="50800" dist="38100" dir="2700000" algn="tl" rotWithShape="0">
                    <a:prstClr val="black">
                      <a:alpha val="40000"/>
                    </a:prstClr>
                  </a:outerShdw>
                </a:effectLst>
                <a:latin typeface="Source Sans Pro Semibold" panose="020B0603030403020204" pitchFamily="34" charset="0"/>
              </a:defRPr>
            </a:lvl1pPr>
          </a:lstStyle>
          <a:p>
            <a:pPr lvl="0">
              <a:defRPr sz="1800"/>
            </a:pPr>
            <a:r>
              <a:rPr lang="nl-NL" sz="11600" dirty="0"/>
              <a:t>Klik om de stijl te bewerken</a:t>
            </a:r>
            <a:endParaRPr sz="11600" dirty="0"/>
          </a:p>
        </p:txBody>
      </p:sp>
      <p:sp>
        <p:nvSpPr>
          <p:cNvPr id="6" name="Shape 6"/>
          <p:cNvSpPr>
            <a:spLocks noGrp="1"/>
          </p:cNvSpPr>
          <p:nvPr>
            <p:ph type="body" idx="1" hasCustomPrompt="1"/>
          </p:nvPr>
        </p:nvSpPr>
        <p:spPr>
          <a:xfrm>
            <a:off x="1707580" y="10674424"/>
            <a:ext cx="20904200" cy="1587500"/>
          </a:xfrm>
          <a:prstGeom prst="rect">
            <a:avLst/>
          </a:prstGeom>
        </p:spPr>
        <p:txBody>
          <a:bodyPr lIns="0" tIns="0" rIns="0" bIns="0" anchor="b" anchorCtr="0"/>
          <a:lstStyle>
            <a:lvl1pPr marL="0" indent="0" algn="l">
              <a:spcBef>
                <a:spcPts val="0"/>
              </a:spcBef>
              <a:buSzTx/>
              <a:buNone/>
              <a:defRPr sz="5400">
                <a:effectLst>
                  <a:outerShdw blurRad="50800" dist="38100" dir="2700000" algn="tl" rotWithShape="0">
                    <a:prstClr val="black">
                      <a:alpha val="40000"/>
                    </a:prstClr>
                  </a:outerShdw>
                  <a:reflection blurRad="6350" stA="55000" endA="300" endPos="45500" dir="5400000" sy="-100000" algn="bl" rotWithShape="0"/>
                </a:effectLst>
              </a:defRPr>
            </a:lvl1pPr>
            <a:lvl2pPr marL="0" indent="0" algn="l">
              <a:spcBef>
                <a:spcPts val="0"/>
              </a:spcBef>
              <a:buSzTx/>
              <a:buNone/>
              <a:defRPr sz="6000">
                <a:effectLst>
                  <a:outerShdw blurRad="50800" dist="38100" dir="2700000" algn="tl" rotWithShape="0">
                    <a:prstClr val="black">
                      <a:alpha val="40000"/>
                    </a:prstClr>
                  </a:outerShdw>
                  <a:reflection blurRad="6350" stA="55000" endA="300" endPos="45500" dir="5400000" sy="-100000" algn="bl" rotWithShape="0"/>
                </a:effectLst>
              </a:defRPr>
            </a:lvl2pPr>
            <a:lvl3pPr marL="0" indent="0" algn="l">
              <a:spcBef>
                <a:spcPts val="0"/>
              </a:spcBef>
              <a:buSzTx/>
              <a:buNone/>
              <a:defRPr sz="6000">
                <a:effectLst>
                  <a:outerShdw blurRad="50800" dist="38100" dir="2700000" algn="tl" rotWithShape="0">
                    <a:prstClr val="black">
                      <a:alpha val="40000"/>
                    </a:prstClr>
                  </a:outerShdw>
                  <a:reflection blurRad="6350" stA="55000" endA="300" endPos="45500" dir="5400000" sy="-100000" algn="bl" rotWithShape="0"/>
                </a:effectLst>
              </a:defRPr>
            </a:lvl3pPr>
            <a:lvl4pPr marL="0" indent="0" algn="l">
              <a:spcBef>
                <a:spcPts val="0"/>
              </a:spcBef>
              <a:buSzTx/>
              <a:buNone/>
              <a:defRPr sz="6000">
                <a:effectLst>
                  <a:outerShdw blurRad="50800" dist="38100" dir="2700000" algn="tl" rotWithShape="0">
                    <a:prstClr val="black">
                      <a:alpha val="40000"/>
                    </a:prstClr>
                  </a:outerShdw>
                  <a:reflection blurRad="6350" stA="55000" endA="300" endPos="45500" dir="5400000" sy="-100000" algn="bl" rotWithShape="0"/>
                </a:effectLst>
              </a:defRPr>
            </a:lvl4pPr>
            <a:lvl5pPr marL="0" indent="0" algn="l">
              <a:spcBef>
                <a:spcPts val="0"/>
              </a:spcBef>
              <a:buSzTx/>
              <a:buNone/>
              <a:defRPr sz="6000">
                <a:effectLst>
                  <a:outerShdw blurRad="50800" dist="38100" dir="2700000" algn="tl" rotWithShape="0">
                    <a:prstClr val="black">
                      <a:alpha val="40000"/>
                    </a:prstClr>
                  </a:outerShdw>
                  <a:reflection blurRad="6350" stA="55000" endA="300" endPos="45500" dir="5400000" sy="-100000" algn="bl" rotWithShape="0"/>
                </a:effectLst>
              </a:defRPr>
            </a:lvl5pPr>
          </a:lstStyle>
          <a:p>
            <a:pPr lvl="0">
              <a:defRPr sz="1800"/>
            </a:pPr>
            <a:r>
              <a:rPr lang="nl-NL" sz="4800" dirty="0"/>
              <a:t>Klik om de modelstijlen te bewerken</a:t>
            </a:r>
          </a:p>
        </p:txBody>
      </p:sp>
      <p:pic>
        <p:nvPicPr>
          <p:cNvPr id="9" name="Picture 2" descr="Afbeeldingsresultaat voor duurzaamheid+lich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44865" y="9018240"/>
            <a:ext cx="3683497" cy="36834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1" name="Shape 31"/>
          <p:cNvSpPr>
            <a:spLocks noGrp="1"/>
          </p:cNvSpPr>
          <p:nvPr>
            <p:ph type="title"/>
          </p:nvPr>
        </p:nvSpPr>
        <p:spPr>
          <a:xfrm>
            <a:off x="639571" y="2413000"/>
            <a:ext cx="22009100" cy="1167035"/>
          </a:xfrm>
          <a:prstGeom prst="rect">
            <a:avLst/>
          </a:prstGeom>
        </p:spPr>
        <p:txBody>
          <a:bodyPr/>
          <a:lstStyle/>
          <a:p>
            <a:pPr lvl="0">
              <a:defRPr sz="1800"/>
            </a:pPr>
            <a:r>
              <a:rPr lang="nl-NL" sz="11600"/>
              <a:t>Klik om de stijl te bewerken</a:t>
            </a:r>
            <a:endParaRPr sz="11600"/>
          </a:p>
        </p:txBody>
      </p:sp>
      <p:sp>
        <p:nvSpPr>
          <p:cNvPr id="32" name="Shape 32"/>
          <p:cNvSpPr>
            <a:spLocks noGrp="1"/>
          </p:cNvSpPr>
          <p:nvPr>
            <p:ph type="body" idx="1"/>
          </p:nvPr>
        </p:nvSpPr>
        <p:spPr>
          <a:xfrm>
            <a:off x="1739900" y="3898900"/>
            <a:ext cx="10210800" cy="8547100"/>
          </a:xfrm>
          <a:prstGeom prst="rect">
            <a:avLst/>
          </a:prstGeom>
        </p:spPr>
        <p:txBody>
          <a:bodyPr/>
          <a:lstStyle>
            <a:lvl1pPr marL="1016000" indent="-698500">
              <a:spcBef>
                <a:spcPts val="6900"/>
              </a:spcBef>
              <a:defRPr sz="4200"/>
            </a:lvl1pPr>
            <a:lvl2pPr marL="1460500" indent="-698500">
              <a:spcBef>
                <a:spcPts val="6900"/>
              </a:spcBef>
              <a:defRPr sz="4200"/>
            </a:lvl2pPr>
            <a:lvl3pPr marL="1905000" indent="-698500">
              <a:spcBef>
                <a:spcPts val="6900"/>
              </a:spcBef>
              <a:defRPr sz="4200"/>
            </a:lvl3pPr>
            <a:lvl4pPr marL="2349500" indent="-698500">
              <a:spcBef>
                <a:spcPts val="6900"/>
              </a:spcBef>
              <a:defRPr sz="4200"/>
            </a:lvl4pPr>
            <a:lvl5pPr marL="2794000" indent="-698500">
              <a:spcBef>
                <a:spcPts val="6900"/>
              </a:spcBef>
              <a:defRPr sz="4200"/>
            </a:lvl5pPr>
          </a:lstStyle>
          <a:p>
            <a:pPr lvl="0">
              <a:defRPr sz="1800"/>
            </a:pPr>
            <a:r>
              <a:rPr lang="nl-NL" sz="4200"/>
              <a:t>Klik om de modelstijlen te bewerken</a:t>
            </a:r>
          </a:p>
          <a:p>
            <a:pPr lvl="1">
              <a:defRPr sz="1800"/>
            </a:pPr>
            <a:r>
              <a:rPr lang="nl-NL" sz="4200"/>
              <a:t>Tweede niveau</a:t>
            </a:r>
          </a:p>
          <a:p>
            <a:pPr lvl="2">
              <a:defRPr sz="1800"/>
            </a:pPr>
            <a:r>
              <a:rPr lang="nl-NL" sz="4200"/>
              <a:t>Derde niveau</a:t>
            </a:r>
          </a:p>
          <a:p>
            <a:pPr lvl="3">
              <a:defRPr sz="1800"/>
            </a:pPr>
            <a:r>
              <a:rPr lang="nl-NL" sz="4200"/>
              <a:t>Vierde niveau</a:t>
            </a:r>
          </a:p>
          <a:p>
            <a:pPr lvl="4">
              <a:defRPr sz="1800"/>
            </a:pPr>
            <a:r>
              <a:rPr lang="nl-NL" sz="4200"/>
              <a:t>Vijfde niveau</a:t>
            </a:r>
            <a:endParaRPr sz="420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34" name="Shape 34"/>
          <p:cNvSpPr>
            <a:spLocks noGrp="1"/>
          </p:cNvSpPr>
          <p:nvPr>
            <p:ph type="title"/>
          </p:nvPr>
        </p:nvSpPr>
        <p:spPr>
          <a:xfrm>
            <a:off x="639571" y="2413000"/>
            <a:ext cx="22009100" cy="1167035"/>
          </a:xfrm>
          <a:prstGeom prst="rect">
            <a:avLst/>
          </a:prstGeom>
        </p:spPr>
        <p:txBody>
          <a:bodyPr/>
          <a:lstStyle/>
          <a:p>
            <a:pPr lvl="0">
              <a:defRPr sz="1800"/>
            </a:pPr>
            <a:r>
              <a:rPr lang="nl-NL" sz="11600"/>
              <a:t>Klik om de stijl te bewerken</a:t>
            </a:r>
            <a:endParaRPr sz="11600"/>
          </a:p>
        </p:txBody>
      </p:sp>
      <p:sp>
        <p:nvSpPr>
          <p:cNvPr id="35" name="Shape 35"/>
          <p:cNvSpPr>
            <a:spLocks noGrp="1"/>
          </p:cNvSpPr>
          <p:nvPr>
            <p:ph type="body" idx="1"/>
          </p:nvPr>
        </p:nvSpPr>
        <p:spPr>
          <a:xfrm>
            <a:off x="1739900" y="3898900"/>
            <a:ext cx="10210800" cy="8547100"/>
          </a:xfrm>
          <a:prstGeom prst="rect">
            <a:avLst/>
          </a:prstGeom>
        </p:spPr>
        <p:txBody>
          <a:bodyPr/>
          <a:lstStyle>
            <a:lvl1pPr marL="1016000" indent="-698500">
              <a:spcBef>
                <a:spcPts val="6900"/>
              </a:spcBef>
              <a:defRPr sz="4200"/>
            </a:lvl1pPr>
            <a:lvl2pPr marL="1460500" indent="-698500">
              <a:spcBef>
                <a:spcPts val="6900"/>
              </a:spcBef>
              <a:defRPr sz="4200"/>
            </a:lvl2pPr>
            <a:lvl3pPr marL="1905000" indent="-698500">
              <a:spcBef>
                <a:spcPts val="6900"/>
              </a:spcBef>
              <a:defRPr sz="4200"/>
            </a:lvl3pPr>
            <a:lvl4pPr marL="2349500" indent="-698500">
              <a:spcBef>
                <a:spcPts val="6900"/>
              </a:spcBef>
              <a:defRPr sz="4200"/>
            </a:lvl4pPr>
            <a:lvl5pPr marL="2794000" indent="-698500">
              <a:spcBef>
                <a:spcPts val="6900"/>
              </a:spcBef>
              <a:defRPr sz="4200"/>
            </a:lvl5pPr>
          </a:lstStyle>
          <a:p>
            <a:pPr lvl="0">
              <a:defRPr sz="1800"/>
            </a:pPr>
            <a:r>
              <a:rPr lang="nl-NL" sz="4200"/>
              <a:t>Klik om de modelstijlen te bewerken</a:t>
            </a:r>
          </a:p>
          <a:p>
            <a:pPr lvl="1">
              <a:defRPr sz="1800"/>
            </a:pPr>
            <a:r>
              <a:rPr lang="nl-NL" sz="4200"/>
              <a:t>Tweede niveau</a:t>
            </a:r>
          </a:p>
          <a:p>
            <a:pPr lvl="2">
              <a:defRPr sz="1800"/>
            </a:pPr>
            <a:r>
              <a:rPr lang="nl-NL" sz="4200"/>
              <a:t>Derde niveau</a:t>
            </a:r>
          </a:p>
          <a:p>
            <a:pPr lvl="3">
              <a:defRPr sz="1800"/>
            </a:pPr>
            <a:r>
              <a:rPr lang="nl-NL" sz="4200"/>
              <a:t>Vierde niveau</a:t>
            </a:r>
          </a:p>
          <a:p>
            <a:pPr lvl="4">
              <a:defRPr sz="1800"/>
            </a:pPr>
            <a:r>
              <a:rPr lang="nl-NL" sz="4200"/>
              <a:t>Vijfde niveau</a:t>
            </a:r>
            <a:endParaRPr sz="420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7" name="Shape 37"/>
          <p:cNvSpPr>
            <a:spLocks noGrp="1"/>
          </p:cNvSpPr>
          <p:nvPr>
            <p:ph type="title"/>
          </p:nvPr>
        </p:nvSpPr>
        <p:spPr>
          <a:xfrm>
            <a:off x="639571" y="2413000"/>
            <a:ext cx="22009100" cy="1167035"/>
          </a:xfrm>
          <a:prstGeom prst="rect">
            <a:avLst/>
          </a:prstGeom>
        </p:spPr>
        <p:txBody>
          <a:bodyPr/>
          <a:lstStyle/>
          <a:p>
            <a:pPr lvl="0">
              <a:defRPr sz="1800"/>
            </a:pPr>
            <a:r>
              <a:rPr lang="nl-NL" sz="11600"/>
              <a:t>Klik om de stijl te bewerken</a:t>
            </a:r>
            <a:endParaRPr sz="11600"/>
          </a:p>
        </p:txBody>
      </p:sp>
      <p:sp>
        <p:nvSpPr>
          <p:cNvPr id="38" name="Shape 38"/>
          <p:cNvSpPr>
            <a:spLocks noGrp="1"/>
          </p:cNvSpPr>
          <p:nvPr>
            <p:ph type="body" idx="1"/>
          </p:nvPr>
        </p:nvSpPr>
        <p:spPr>
          <a:xfrm>
            <a:off x="13284200" y="3898900"/>
            <a:ext cx="9359900" cy="8547100"/>
          </a:xfrm>
          <a:prstGeom prst="rect">
            <a:avLst/>
          </a:prstGeom>
        </p:spPr>
        <p:txBody>
          <a:bodyPr/>
          <a:lstStyle>
            <a:lvl1pPr marL="1016000" indent="-698500">
              <a:spcBef>
                <a:spcPts val="6900"/>
              </a:spcBef>
              <a:defRPr sz="4200"/>
            </a:lvl1pPr>
            <a:lvl2pPr marL="1460500" indent="-698500">
              <a:spcBef>
                <a:spcPts val="6900"/>
              </a:spcBef>
              <a:defRPr sz="4200"/>
            </a:lvl2pPr>
            <a:lvl3pPr marL="1905000" indent="-698500">
              <a:spcBef>
                <a:spcPts val="6900"/>
              </a:spcBef>
              <a:defRPr sz="4200"/>
            </a:lvl3pPr>
            <a:lvl4pPr marL="2349500" indent="-698500">
              <a:spcBef>
                <a:spcPts val="6900"/>
              </a:spcBef>
              <a:defRPr sz="4200"/>
            </a:lvl4pPr>
            <a:lvl5pPr marL="2794000" indent="-698500">
              <a:spcBef>
                <a:spcPts val="6900"/>
              </a:spcBef>
              <a:defRPr sz="4200"/>
            </a:lvl5pPr>
          </a:lstStyle>
          <a:p>
            <a:pPr lvl="0">
              <a:defRPr sz="1800"/>
            </a:pPr>
            <a:r>
              <a:rPr lang="nl-NL" sz="4200"/>
              <a:t>Klik om de modelstijlen te bewerken</a:t>
            </a:r>
          </a:p>
          <a:p>
            <a:pPr lvl="1">
              <a:defRPr sz="1800"/>
            </a:pPr>
            <a:r>
              <a:rPr lang="nl-NL" sz="4200"/>
              <a:t>Tweede niveau</a:t>
            </a:r>
          </a:p>
          <a:p>
            <a:pPr lvl="2">
              <a:defRPr sz="1800"/>
            </a:pPr>
            <a:r>
              <a:rPr lang="nl-NL" sz="4200"/>
              <a:t>Derde niveau</a:t>
            </a:r>
          </a:p>
          <a:p>
            <a:pPr lvl="3">
              <a:defRPr sz="1800"/>
            </a:pPr>
            <a:r>
              <a:rPr lang="nl-NL" sz="4200"/>
              <a:t>Vierde niveau</a:t>
            </a:r>
          </a:p>
          <a:p>
            <a:pPr lvl="4">
              <a:defRPr sz="1800"/>
            </a:pPr>
            <a:r>
              <a:rPr lang="nl-NL" sz="4200"/>
              <a:t>Vijfde niveau</a:t>
            </a:r>
            <a:endParaRPr sz="420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30B6660-2825-4DBF-B829-7FA888D6DE12}" type="datetime1">
              <a:rPr lang="nl-NL" smtClean="0"/>
              <a:t>28-2-2020</a:t>
            </a:fld>
            <a:endParaRPr lang="nl-NL"/>
          </a:p>
        </p:txBody>
      </p:sp>
      <p:sp>
        <p:nvSpPr>
          <p:cNvPr id="3" name="Tijdelijke aanduiding voor voettekst 2"/>
          <p:cNvSpPr>
            <a:spLocks noGrp="1"/>
          </p:cNvSpPr>
          <p:nvPr>
            <p:ph type="ftr" sz="quarter" idx="11"/>
          </p:nvPr>
        </p:nvSpPr>
        <p:spPr/>
        <p:txBody>
          <a:bodyPr/>
          <a:lstStyle/>
          <a:p>
            <a:r>
              <a:rPr lang="nl-NL"/>
              <a:t>Buitengewone Algemene Ledenvergadering</a:t>
            </a:r>
          </a:p>
        </p:txBody>
      </p:sp>
      <p:sp>
        <p:nvSpPr>
          <p:cNvPr id="4" name="Tijdelijke aanduiding voor dianummer 3"/>
          <p:cNvSpPr>
            <a:spLocks noGrp="1"/>
          </p:cNvSpPr>
          <p:nvPr>
            <p:ph type="sldNum" sz="quarter" idx="12"/>
          </p:nvPr>
        </p:nvSpPr>
        <p:spPr/>
        <p:txBody>
          <a:bodyPr/>
          <a:lstStyle/>
          <a:p>
            <a:fld id="{9DCB5AAE-4F97-40B0-AB7E-AFEF4417E389}" type="slidenum">
              <a:rPr lang="nl-NL" smtClean="0"/>
              <a:pPr/>
              <a:t>‹nr.›</a:t>
            </a:fld>
            <a:endParaRPr lang="nl-NL"/>
          </a:p>
        </p:txBody>
      </p:sp>
      <p:sp>
        <p:nvSpPr>
          <p:cNvPr id="5" name="Titel 4"/>
          <p:cNvSpPr>
            <a:spLocks noGrp="1"/>
          </p:cNvSpPr>
          <p:nvPr>
            <p:ph type="title"/>
          </p:nvPr>
        </p:nvSpPr>
        <p:spPr/>
        <p:txBody>
          <a:bodyPr/>
          <a:lstStyle/>
          <a:p>
            <a:r>
              <a:rPr lang="nl-NL"/>
              <a:t>Klik om de stijl te bewerken</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Inhou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tekst 3"/>
          <p:cNvSpPr>
            <a:spLocks noGrp="1"/>
          </p:cNvSpPr>
          <p:nvPr>
            <p:ph type="body" sz="quarter" idx="10"/>
          </p:nvPr>
        </p:nvSpPr>
        <p:spPr>
          <a:xfrm>
            <a:off x="635000" y="4337050"/>
            <a:ext cx="22072600" cy="7993558"/>
          </a:xfrm>
        </p:spPr>
        <p:txBody>
          <a:bodyPr anchor="t" anchorCtr="0"/>
          <a:lstStyle>
            <a:lvl1pPr marL="1062038" indent="-1062038">
              <a:buClr>
                <a:schemeClr val="accent5"/>
              </a:buClr>
              <a:buSzPct val="180000"/>
              <a:defRPr sz="4800">
                <a:solidFill>
                  <a:schemeClr val="tx1">
                    <a:lumMod val="95000"/>
                    <a:lumOff val="5000"/>
                  </a:schemeClr>
                </a:solidFill>
                <a:effectLst/>
              </a:defRPr>
            </a:lvl1pPr>
            <a:lvl2pPr marL="3214688" indent="-1062038">
              <a:buClr>
                <a:schemeClr val="accent2"/>
              </a:buClr>
              <a:buSzPct val="100000"/>
              <a:buFont typeface="Wingdings" panose="05000000000000000000" pitchFamily="2" charset="2"/>
              <a:buChar char=""/>
              <a:defRPr sz="4000">
                <a:solidFill>
                  <a:schemeClr val="tx1">
                    <a:lumMod val="95000"/>
                    <a:lumOff val="5000"/>
                  </a:schemeClr>
                </a:solidFill>
                <a:effectLst/>
              </a:defRPr>
            </a:lvl2pPr>
            <a:lvl3pPr marL="5368925" indent="-1062038">
              <a:buClr>
                <a:schemeClr val="accent3"/>
              </a:buClr>
              <a:buSzPct val="100000"/>
              <a:buFont typeface="Source Sans Pro Light" panose="020B0403030403020204" pitchFamily="34" charset="0"/>
              <a:buChar char="▶"/>
              <a:defRPr sz="3600">
                <a:solidFill>
                  <a:schemeClr val="tx1">
                    <a:lumMod val="95000"/>
                    <a:lumOff val="5000"/>
                  </a:schemeClr>
                </a:solidFill>
                <a:effectLst/>
              </a:defRPr>
            </a:lvl3pPr>
            <a:lvl4pPr marL="2895600" indent="-800100">
              <a:defRPr sz="4800">
                <a:effectLst/>
              </a:defRPr>
            </a:lvl4pPr>
            <a:lvl5pPr marL="2895600" indent="-800100">
              <a:defRPr sz="4800">
                <a:effectLs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1"/>
          </p:nvPr>
        </p:nvSpPr>
        <p:spPr/>
        <p:txBody>
          <a:bodyPr/>
          <a:lstStyle/>
          <a:p>
            <a:fld id="{9CD16FCF-D312-4E4C-BB49-5262DA19A9C3}" type="datetime1">
              <a:rPr lang="nl-NL" smtClean="0"/>
              <a:t>28-2-2020</a:t>
            </a:fld>
            <a:endParaRPr lang="nl-NL"/>
          </a:p>
        </p:txBody>
      </p:sp>
      <p:sp>
        <p:nvSpPr>
          <p:cNvPr id="6" name="Tijdelijke aanduiding voor voettekst 5"/>
          <p:cNvSpPr>
            <a:spLocks noGrp="1"/>
          </p:cNvSpPr>
          <p:nvPr>
            <p:ph type="ftr" sz="quarter" idx="12"/>
          </p:nvPr>
        </p:nvSpPr>
        <p:spPr/>
        <p:txBody>
          <a:bodyPr/>
          <a:lstStyle/>
          <a:p>
            <a:r>
              <a:rPr lang="nl-NL"/>
              <a:t>Buitengewone Algemene Ledenvergadering</a:t>
            </a:r>
          </a:p>
        </p:txBody>
      </p:sp>
      <p:sp>
        <p:nvSpPr>
          <p:cNvPr id="7" name="Tijdelijke aanduiding voor dianummer 6"/>
          <p:cNvSpPr>
            <a:spLocks noGrp="1"/>
          </p:cNvSpPr>
          <p:nvPr>
            <p:ph type="sldNum" sz="quarter" idx="13"/>
          </p:nvPr>
        </p:nvSpPr>
        <p:spPr/>
        <p:txBody>
          <a:bodyPr/>
          <a:lstStyle/>
          <a:p>
            <a:fld id="{9DCB5AAE-4F97-40B0-AB7E-AFEF4417E389}" type="slidenum">
              <a:rPr lang="nl-NL" smtClean="0"/>
              <a:pPr/>
              <a:t>‹nr.›</a:t>
            </a:fld>
            <a:endParaRPr lang="nl-NL"/>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 Inhoud Dubb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4" name="Tijdelijke aanduiding voor tekst 3"/>
          <p:cNvSpPr>
            <a:spLocks noGrp="1"/>
          </p:cNvSpPr>
          <p:nvPr>
            <p:ph type="body" sz="quarter" idx="10"/>
          </p:nvPr>
        </p:nvSpPr>
        <p:spPr>
          <a:xfrm>
            <a:off x="635000" y="4337050"/>
            <a:ext cx="10497568" cy="7993558"/>
          </a:xfrm>
        </p:spPr>
        <p:txBody>
          <a:bodyPr anchor="t" anchorCtr="0"/>
          <a:lstStyle>
            <a:lvl1pPr marL="1062038" indent="-1062038">
              <a:buClr>
                <a:schemeClr val="accent5"/>
              </a:buClr>
              <a:buSzPct val="180000"/>
              <a:defRPr sz="4800">
                <a:solidFill>
                  <a:schemeClr val="tx1">
                    <a:lumMod val="95000"/>
                    <a:lumOff val="5000"/>
                  </a:schemeClr>
                </a:solidFill>
                <a:effectLst/>
              </a:defRPr>
            </a:lvl1pPr>
            <a:lvl2pPr marL="3214688" indent="-1062038">
              <a:buClr>
                <a:schemeClr val="accent2"/>
              </a:buClr>
              <a:buSzPct val="100000"/>
              <a:buFont typeface="Wingdings" panose="05000000000000000000" pitchFamily="2" charset="2"/>
              <a:buChar char=""/>
              <a:defRPr sz="4000">
                <a:solidFill>
                  <a:schemeClr val="tx1">
                    <a:lumMod val="95000"/>
                    <a:lumOff val="5000"/>
                  </a:schemeClr>
                </a:solidFill>
                <a:effectLst/>
              </a:defRPr>
            </a:lvl2pPr>
            <a:lvl3pPr marL="5368925" indent="-1062038">
              <a:buClr>
                <a:schemeClr val="accent3"/>
              </a:buClr>
              <a:buSzPct val="100000"/>
              <a:buFont typeface="Source Sans Pro Light" panose="020B0403030403020204" pitchFamily="34" charset="0"/>
              <a:buChar char="▶"/>
              <a:defRPr sz="3600">
                <a:solidFill>
                  <a:schemeClr val="tx1">
                    <a:lumMod val="95000"/>
                    <a:lumOff val="5000"/>
                  </a:schemeClr>
                </a:solidFill>
                <a:effectLst/>
              </a:defRPr>
            </a:lvl3pPr>
            <a:lvl4pPr marL="2895600" indent="-800100">
              <a:defRPr sz="4800">
                <a:effectLst/>
              </a:defRPr>
            </a:lvl4pPr>
            <a:lvl5pPr marL="2895600" indent="-800100">
              <a:defRPr sz="4800">
                <a:effectLs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1"/>
          </p:nvPr>
        </p:nvSpPr>
        <p:spPr/>
        <p:txBody>
          <a:bodyPr/>
          <a:lstStyle/>
          <a:p>
            <a:fld id="{71C277EC-6ABA-4E33-BE17-51A10688B22C}" type="datetime1">
              <a:rPr lang="nl-NL" smtClean="0"/>
              <a:t>28-2-2020</a:t>
            </a:fld>
            <a:endParaRPr lang="nl-NL"/>
          </a:p>
        </p:txBody>
      </p:sp>
      <p:sp>
        <p:nvSpPr>
          <p:cNvPr id="6" name="Tijdelijke aanduiding voor voettekst 5"/>
          <p:cNvSpPr>
            <a:spLocks noGrp="1"/>
          </p:cNvSpPr>
          <p:nvPr>
            <p:ph type="ftr" sz="quarter" idx="12"/>
          </p:nvPr>
        </p:nvSpPr>
        <p:spPr/>
        <p:txBody>
          <a:bodyPr/>
          <a:lstStyle/>
          <a:p>
            <a:r>
              <a:rPr lang="nl-NL"/>
              <a:t>Buitengewone Algemene Ledenvergadering</a:t>
            </a:r>
          </a:p>
        </p:txBody>
      </p:sp>
      <p:sp>
        <p:nvSpPr>
          <p:cNvPr id="7" name="Tijdelijke aanduiding voor dianummer 6"/>
          <p:cNvSpPr>
            <a:spLocks noGrp="1"/>
          </p:cNvSpPr>
          <p:nvPr>
            <p:ph type="sldNum" sz="quarter" idx="13"/>
          </p:nvPr>
        </p:nvSpPr>
        <p:spPr/>
        <p:txBody>
          <a:bodyPr/>
          <a:lstStyle/>
          <a:p>
            <a:fld id="{9DCB5AAE-4F97-40B0-AB7E-AFEF4417E389}" type="slidenum">
              <a:rPr lang="nl-NL" smtClean="0"/>
              <a:pPr/>
              <a:t>‹nr.›</a:t>
            </a:fld>
            <a:endParaRPr lang="nl-NL"/>
          </a:p>
        </p:txBody>
      </p:sp>
      <p:sp>
        <p:nvSpPr>
          <p:cNvPr id="8" name="Tijdelijke aanduiding voor tekst 3"/>
          <p:cNvSpPr>
            <a:spLocks noGrp="1"/>
          </p:cNvSpPr>
          <p:nvPr>
            <p:ph type="body" sz="quarter" idx="14"/>
          </p:nvPr>
        </p:nvSpPr>
        <p:spPr>
          <a:xfrm>
            <a:off x="12146532" y="4337050"/>
            <a:ext cx="10497568" cy="7993558"/>
          </a:xfrm>
        </p:spPr>
        <p:txBody>
          <a:bodyPr anchor="t" anchorCtr="0"/>
          <a:lstStyle>
            <a:lvl1pPr marL="1062038" indent="-1062038">
              <a:buClr>
                <a:schemeClr val="accent5"/>
              </a:buClr>
              <a:buSzPct val="180000"/>
              <a:defRPr sz="4800">
                <a:solidFill>
                  <a:schemeClr val="tx1">
                    <a:lumMod val="95000"/>
                    <a:lumOff val="5000"/>
                  </a:schemeClr>
                </a:solidFill>
                <a:effectLst/>
              </a:defRPr>
            </a:lvl1pPr>
            <a:lvl2pPr marL="3214688" indent="-1062038">
              <a:buClr>
                <a:schemeClr val="accent2"/>
              </a:buClr>
              <a:buSzPct val="100000"/>
              <a:buFont typeface="Wingdings" panose="05000000000000000000" pitchFamily="2" charset="2"/>
              <a:buChar char=""/>
              <a:defRPr sz="4000">
                <a:solidFill>
                  <a:schemeClr val="tx1">
                    <a:lumMod val="95000"/>
                    <a:lumOff val="5000"/>
                  </a:schemeClr>
                </a:solidFill>
                <a:effectLst/>
              </a:defRPr>
            </a:lvl2pPr>
            <a:lvl3pPr marL="5368925" indent="-1062038">
              <a:buClr>
                <a:schemeClr val="accent3"/>
              </a:buClr>
              <a:buSzPct val="100000"/>
              <a:buFont typeface="Source Sans Pro Light" panose="020B0403030403020204" pitchFamily="34" charset="0"/>
              <a:buChar char="▶"/>
              <a:defRPr sz="3600">
                <a:solidFill>
                  <a:schemeClr val="tx1">
                    <a:lumMod val="95000"/>
                    <a:lumOff val="5000"/>
                  </a:schemeClr>
                </a:solidFill>
                <a:effectLst/>
              </a:defRPr>
            </a:lvl3pPr>
            <a:lvl4pPr marL="2895600" indent="-800100">
              <a:defRPr sz="4800">
                <a:effectLst/>
              </a:defRPr>
            </a:lvl4pPr>
            <a:lvl5pPr marL="2895600" indent="-800100">
              <a:defRPr sz="4800">
                <a:effectLs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1472833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9" name="Shape 19"/>
          <p:cNvSpPr>
            <a:spLocks noGrp="1"/>
          </p:cNvSpPr>
          <p:nvPr>
            <p:ph type="title"/>
          </p:nvPr>
        </p:nvSpPr>
        <p:spPr>
          <a:xfrm>
            <a:off x="1739900" y="4178300"/>
            <a:ext cx="20904200" cy="5359400"/>
          </a:xfrm>
          <a:prstGeom prst="rect">
            <a:avLst/>
          </a:prstGeom>
        </p:spPr>
        <p:txBody>
          <a:bodyPr/>
          <a:lstStyle/>
          <a:p>
            <a:pPr lvl="0">
              <a:defRPr sz="1800"/>
            </a:pPr>
            <a:r>
              <a:rPr lang="nl-NL" sz="11600"/>
              <a:t>Klik om de stijl te bewerken</a:t>
            </a:r>
            <a:endParaRPr sz="1160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title"/>
          </p:nvPr>
        </p:nvSpPr>
        <p:spPr>
          <a:xfrm>
            <a:off x="1739900" y="10363200"/>
            <a:ext cx="20904200" cy="2387600"/>
          </a:xfrm>
          <a:prstGeom prst="rect">
            <a:avLst/>
          </a:prstGeom>
        </p:spPr>
        <p:txBody>
          <a:bodyPr/>
          <a:lstStyle/>
          <a:p>
            <a:pPr lvl="0">
              <a:defRPr sz="1800"/>
            </a:pPr>
            <a:r>
              <a:rPr lang="nl-NL" sz="11600"/>
              <a:t>Klik om de stijl te bewerken</a:t>
            </a:r>
            <a:endParaRPr sz="1160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23" name="Shape 23"/>
          <p:cNvSpPr>
            <a:spLocks noGrp="1"/>
          </p:cNvSpPr>
          <p:nvPr>
            <p:ph type="title"/>
          </p:nvPr>
        </p:nvSpPr>
        <p:spPr>
          <a:xfrm>
            <a:off x="1739900" y="10363200"/>
            <a:ext cx="20904200" cy="2387600"/>
          </a:xfrm>
          <a:prstGeom prst="rect">
            <a:avLst/>
          </a:prstGeom>
        </p:spPr>
        <p:txBody>
          <a:bodyPr/>
          <a:lstStyle/>
          <a:p>
            <a:pPr lvl="0">
              <a:defRPr sz="1800"/>
            </a:pPr>
            <a:r>
              <a:rPr lang="nl-NL" sz="11600"/>
              <a:t>Klik om de stijl te bewerken</a:t>
            </a:r>
            <a:endParaRPr sz="1160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5" name="Shape 25"/>
          <p:cNvSpPr>
            <a:spLocks noGrp="1"/>
          </p:cNvSpPr>
          <p:nvPr>
            <p:ph type="title"/>
          </p:nvPr>
        </p:nvSpPr>
        <p:spPr>
          <a:xfrm>
            <a:off x="1739900" y="2146300"/>
            <a:ext cx="12547600" cy="4635500"/>
          </a:xfrm>
          <a:prstGeom prst="rect">
            <a:avLst/>
          </a:prstGeom>
        </p:spPr>
        <p:txBody>
          <a:bodyPr lIns="0" tIns="0" rIns="0" bIns="0" anchor="b"/>
          <a:lstStyle>
            <a:lvl1pPr>
              <a:defRPr sz="9600"/>
            </a:lvl1pPr>
          </a:lstStyle>
          <a:p>
            <a:pPr lvl="0">
              <a:defRPr sz="1800"/>
            </a:pPr>
            <a:r>
              <a:rPr lang="nl-NL" sz="9600"/>
              <a:t>Klik om de stijl te bewerken</a:t>
            </a:r>
            <a:endParaRPr sz="9600"/>
          </a:p>
        </p:txBody>
      </p:sp>
      <p:sp>
        <p:nvSpPr>
          <p:cNvPr id="26" name="Shape 26"/>
          <p:cNvSpPr>
            <a:spLocks noGrp="1"/>
          </p:cNvSpPr>
          <p:nvPr>
            <p:ph type="body" idx="1"/>
          </p:nvPr>
        </p:nvSpPr>
        <p:spPr>
          <a:xfrm>
            <a:off x="1739900" y="6896100"/>
            <a:ext cx="12547600" cy="4635500"/>
          </a:xfrm>
          <a:prstGeom prst="rect">
            <a:avLst/>
          </a:prstGeom>
        </p:spPr>
        <p:txBody>
          <a:bodyPr lIns="0" tIns="0" rIns="0" bIns="0"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lvl="0">
              <a:defRPr sz="1800"/>
            </a:pPr>
            <a:r>
              <a:rPr lang="nl-NL" sz="4600"/>
              <a:t>Klik om de modelstijlen te bewerken</a:t>
            </a:r>
          </a:p>
          <a:p>
            <a:pPr lvl="1">
              <a:defRPr sz="1800"/>
            </a:pPr>
            <a:r>
              <a:rPr lang="nl-NL" sz="4600"/>
              <a:t>Tweede niveau</a:t>
            </a:r>
          </a:p>
          <a:p>
            <a:pPr lvl="2">
              <a:defRPr sz="1800"/>
            </a:pPr>
            <a:r>
              <a:rPr lang="nl-NL" sz="4600"/>
              <a:t>Derde niveau</a:t>
            </a:r>
          </a:p>
          <a:p>
            <a:pPr lvl="3">
              <a:defRPr sz="1800"/>
            </a:pPr>
            <a:r>
              <a:rPr lang="nl-NL" sz="4600"/>
              <a:t>Vierde niveau</a:t>
            </a:r>
          </a:p>
          <a:p>
            <a:pPr lvl="4">
              <a:defRPr sz="1800"/>
            </a:pPr>
            <a:r>
              <a:rPr lang="nl-NL" sz="4600"/>
              <a:t>Vijfde niveau</a:t>
            </a:r>
            <a:endParaRPr sz="460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28" name="Shape 28"/>
          <p:cNvSpPr>
            <a:spLocks noGrp="1"/>
          </p:cNvSpPr>
          <p:nvPr>
            <p:ph type="title"/>
          </p:nvPr>
        </p:nvSpPr>
        <p:spPr>
          <a:xfrm>
            <a:off x="1739900" y="2146300"/>
            <a:ext cx="12547600" cy="4635500"/>
          </a:xfrm>
          <a:prstGeom prst="rect">
            <a:avLst/>
          </a:prstGeom>
        </p:spPr>
        <p:txBody>
          <a:bodyPr lIns="0" tIns="0" rIns="0" bIns="0" anchor="b"/>
          <a:lstStyle>
            <a:lvl1pPr>
              <a:defRPr sz="9600"/>
            </a:lvl1pPr>
          </a:lstStyle>
          <a:p>
            <a:pPr lvl="0">
              <a:defRPr sz="1800"/>
            </a:pPr>
            <a:r>
              <a:rPr lang="nl-NL" sz="9600"/>
              <a:t>Klik om de stijl te bewerken</a:t>
            </a:r>
            <a:endParaRPr sz="9600"/>
          </a:p>
        </p:txBody>
      </p:sp>
      <p:sp>
        <p:nvSpPr>
          <p:cNvPr id="29" name="Shape 29"/>
          <p:cNvSpPr>
            <a:spLocks noGrp="1"/>
          </p:cNvSpPr>
          <p:nvPr>
            <p:ph type="body" idx="1"/>
          </p:nvPr>
        </p:nvSpPr>
        <p:spPr>
          <a:xfrm>
            <a:off x="1739900" y="6896100"/>
            <a:ext cx="12547600" cy="4635500"/>
          </a:xfrm>
          <a:prstGeom prst="rect">
            <a:avLst/>
          </a:prstGeom>
        </p:spPr>
        <p:txBody>
          <a:bodyPr lIns="0" tIns="0" rIns="0" bIns="0" anchor="t"/>
          <a:lstStyle>
            <a:lvl1pPr marL="0" indent="0" algn="ctr">
              <a:spcBef>
                <a:spcPts val="0"/>
              </a:spcBef>
              <a:buSzTx/>
              <a:buNone/>
              <a:defRPr sz="4600"/>
            </a:lvl1pPr>
            <a:lvl2pPr marL="0" indent="0" algn="ctr">
              <a:spcBef>
                <a:spcPts val="0"/>
              </a:spcBef>
              <a:buSzTx/>
              <a:buNone/>
              <a:defRPr sz="4600"/>
            </a:lvl2pPr>
            <a:lvl3pPr marL="0" indent="0" algn="ctr">
              <a:spcBef>
                <a:spcPts val="0"/>
              </a:spcBef>
              <a:buSzTx/>
              <a:buNone/>
              <a:defRPr sz="4600"/>
            </a:lvl3pPr>
            <a:lvl4pPr marL="0" indent="0" algn="ctr">
              <a:spcBef>
                <a:spcPts val="0"/>
              </a:spcBef>
              <a:buSzTx/>
              <a:buNone/>
              <a:defRPr sz="4600"/>
            </a:lvl4pPr>
            <a:lvl5pPr marL="0" indent="0" algn="ctr">
              <a:spcBef>
                <a:spcPts val="0"/>
              </a:spcBef>
              <a:buSzTx/>
              <a:buNone/>
              <a:defRPr sz="4600"/>
            </a:lvl5pPr>
          </a:lstStyle>
          <a:p>
            <a:pPr lvl="0">
              <a:defRPr sz="1800"/>
            </a:pPr>
            <a:r>
              <a:rPr lang="nl-NL" sz="4600"/>
              <a:t>Klik om de modelstijlen te bewerken</a:t>
            </a:r>
          </a:p>
          <a:p>
            <a:pPr lvl="1">
              <a:defRPr sz="1800"/>
            </a:pPr>
            <a:r>
              <a:rPr lang="nl-NL" sz="4600"/>
              <a:t>Tweede niveau</a:t>
            </a:r>
          </a:p>
          <a:p>
            <a:pPr lvl="2">
              <a:defRPr sz="1800"/>
            </a:pPr>
            <a:r>
              <a:rPr lang="nl-NL" sz="4600"/>
              <a:t>Derde niveau</a:t>
            </a:r>
          </a:p>
          <a:p>
            <a:pPr lvl="3">
              <a:defRPr sz="1800"/>
            </a:pPr>
            <a:r>
              <a:rPr lang="nl-NL" sz="4600"/>
              <a:t>Vierde niveau</a:t>
            </a:r>
          </a:p>
          <a:p>
            <a:pPr lvl="4">
              <a:defRPr sz="1800"/>
            </a:pPr>
            <a:r>
              <a:rPr lang="nl-NL" sz="4600"/>
              <a:t>Vijfde niveau</a:t>
            </a:r>
            <a:endParaRPr sz="460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Slide-track_2.jpg"/>
          <p:cNvPicPr/>
          <p:nvPr userDrawn="1"/>
        </p:nvPicPr>
        <p:blipFill>
          <a:blip r:embed="rId14">
            <a:duotone>
              <a:schemeClr val="accent6">
                <a:shade val="45000"/>
                <a:satMod val="135000"/>
              </a:schemeClr>
              <a:prstClr val="white"/>
            </a:duotone>
          </a:blip>
          <a:stretch>
            <a:fillRect/>
          </a:stretch>
        </p:blipFill>
        <p:spPr>
          <a:xfrm>
            <a:off x="11195" y="-3448"/>
            <a:ext cx="24384000" cy="13716000"/>
          </a:xfrm>
          <a:prstGeom prst="rect">
            <a:avLst/>
          </a:prstGeom>
          <a:ln w="12700">
            <a:miter lim="400000"/>
          </a:ln>
        </p:spPr>
      </p:pic>
      <p:sp>
        <p:nvSpPr>
          <p:cNvPr id="3" name="Shape 3"/>
          <p:cNvSpPr>
            <a:spLocks noGrp="1"/>
          </p:cNvSpPr>
          <p:nvPr>
            <p:ph type="body" idx="1"/>
          </p:nvPr>
        </p:nvSpPr>
        <p:spPr>
          <a:xfrm>
            <a:off x="635000" y="3898900"/>
            <a:ext cx="22009100" cy="8547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a:pPr>
            <a:r>
              <a:rPr sz="5600" dirty="0" err="1"/>
              <a:t>Hoofdtekst</a:t>
            </a:r>
            <a:r>
              <a:rPr sz="5600" dirty="0"/>
              <a:t> - </a:t>
            </a:r>
            <a:r>
              <a:rPr sz="5600" dirty="0" err="1"/>
              <a:t>niveau</a:t>
            </a:r>
            <a:r>
              <a:rPr sz="5600" dirty="0"/>
              <a:t> </a:t>
            </a:r>
            <a:r>
              <a:rPr sz="5600" dirty="0" err="1"/>
              <a:t>één</a:t>
            </a:r>
            <a:endParaRPr sz="5600" dirty="0"/>
          </a:p>
          <a:p>
            <a:pPr lvl="1">
              <a:defRPr sz="1800"/>
            </a:pPr>
            <a:r>
              <a:rPr sz="5600" dirty="0" err="1"/>
              <a:t>Hoofdtekst</a:t>
            </a:r>
            <a:r>
              <a:rPr sz="5600" dirty="0"/>
              <a:t> - </a:t>
            </a:r>
            <a:r>
              <a:rPr sz="5600" dirty="0" err="1"/>
              <a:t>niveau</a:t>
            </a:r>
            <a:r>
              <a:rPr sz="5600" dirty="0"/>
              <a:t> twee</a:t>
            </a:r>
          </a:p>
          <a:p>
            <a:pPr lvl="2">
              <a:defRPr sz="1800"/>
            </a:pPr>
            <a:r>
              <a:rPr sz="5600" dirty="0" err="1"/>
              <a:t>Hoofdtekst</a:t>
            </a:r>
            <a:r>
              <a:rPr sz="5600" dirty="0"/>
              <a:t> - </a:t>
            </a:r>
            <a:r>
              <a:rPr sz="5600" dirty="0" err="1"/>
              <a:t>niveau</a:t>
            </a:r>
            <a:r>
              <a:rPr sz="5600" dirty="0"/>
              <a:t> </a:t>
            </a:r>
            <a:r>
              <a:rPr sz="5600" dirty="0" err="1"/>
              <a:t>drie</a:t>
            </a:r>
            <a:endParaRPr sz="5600" dirty="0"/>
          </a:p>
          <a:p>
            <a:pPr lvl="3">
              <a:defRPr sz="1800"/>
            </a:pPr>
            <a:r>
              <a:rPr sz="5600" dirty="0" err="1"/>
              <a:t>Hoofdtekst</a:t>
            </a:r>
            <a:r>
              <a:rPr sz="5600" dirty="0"/>
              <a:t> - </a:t>
            </a:r>
            <a:r>
              <a:rPr sz="5600" dirty="0" err="1"/>
              <a:t>niveau</a:t>
            </a:r>
            <a:r>
              <a:rPr sz="5600" dirty="0"/>
              <a:t> </a:t>
            </a:r>
            <a:r>
              <a:rPr sz="5600" dirty="0" err="1"/>
              <a:t>vier</a:t>
            </a:r>
            <a:endParaRPr sz="5600" dirty="0"/>
          </a:p>
          <a:p>
            <a:pPr lvl="4">
              <a:defRPr sz="1800"/>
            </a:pPr>
            <a:r>
              <a:rPr sz="5600" dirty="0" err="1"/>
              <a:t>Hoofdtekst</a:t>
            </a:r>
            <a:r>
              <a:rPr sz="5600" dirty="0"/>
              <a:t> - </a:t>
            </a:r>
            <a:r>
              <a:rPr sz="5600" dirty="0" err="1"/>
              <a:t>niveau</a:t>
            </a:r>
            <a:r>
              <a:rPr sz="5600" dirty="0"/>
              <a:t> </a:t>
            </a:r>
            <a:r>
              <a:rPr sz="5600" dirty="0" err="1"/>
              <a:t>vijf</a:t>
            </a:r>
            <a:endParaRPr sz="5600" dirty="0"/>
          </a:p>
        </p:txBody>
      </p:sp>
      <p:pic>
        <p:nvPicPr>
          <p:cNvPr id="6" name="Picture 2" descr="Afbeeldingsresultaat voor duurzaamheid+licht"/>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2830503" y="5979"/>
            <a:ext cx="1553497" cy="1553497"/>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itel 6"/>
          <p:cNvSpPr>
            <a:spLocks noGrp="1"/>
          </p:cNvSpPr>
          <p:nvPr>
            <p:ph type="title"/>
          </p:nvPr>
        </p:nvSpPr>
        <p:spPr>
          <a:xfrm>
            <a:off x="635000" y="2393504"/>
            <a:ext cx="22009100" cy="1015663"/>
          </a:xfrm>
          <a:prstGeom prst="rect">
            <a:avLst/>
          </a:prstGeom>
          <a:solidFill>
            <a:srgbClr val="FFFFFF">
              <a:alpha val="67059"/>
            </a:srgbClr>
          </a:solidFill>
        </p:spPr>
        <p:txBody>
          <a:bodyPr vert="horz" wrap="square" lIns="91440" tIns="45720" rIns="91440" bIns="45720" rtlCol="0" anchor="ctr">
            <a:spAutoFit/>
          </a:bodyPr>
          <a:lstStyle/>
          <a:p>
            <a:r>
              <a:rPr lang="nl-NL" dirty="0"/>
              <a:t>Klik om de stijl te bewerken</a:t>
            </a:r>
          </a:p>
        </p:txBody>
      </p:sp>
      <p:sp>
        <p:nvSpPr>
          <p:cNvPr id="8" name="Tijdelijke aanduiding voor datum 7"/>
          <p:cNvSpPr>
            <a:spLocks noGrp="1"/>
          </p:cNvSpPr>
          <p:nvPr>
            <p:ph type="dt" sz="half" idx="2"/>
          </p:nvPr>
        </p:nvSpPr>
        <p:spPr>
          <a:xfrm>
            <a:off x="666536" y="12714151"/>
            <a:ext cx="2020408" cy="730250"/>
          </a:xfrm>
          <a:prstGeom prst="rect">
            <a:avLst/>
          </a:prstGeom>
        </p:spPr>
        <p:txBody>
          <a:bodyPr vert="horz" lIns="91440" tIns="45720" rIns="91440" bIns="45720" rtlCol="0" anchor="ctr"/>
          <a:lstStyle>
            <a:lvl1pPr algn="r">
              <a:defRPr sz="3200">
                <a:solidFill>
                  <a:schemeClr val="tx1">
                    <a:tint val="75000"/>
                  </a:schemeClr>
                </a:solidFill>
              </a:defRPr>
            </a:lvl1pPr>
          </a:lstStyle>
          <a:p>
            <a:fld id="{98C995DE-F417-4EFC-8653-AB108BF23BAD}" type="datetime1">
              <a:rPr lang="nl-NL" smtClean="0"/>
              <a:t>28-2-2020</a:t>
            </a:fld>
            <a:endParaRPr lang="nl-NL"/>
          </a:p>
        </p:txBody>
      </p:sp>
      <p:sp>
        <p:nvSpPr>
          <p:cNvPr id="9" name="Tijdelijke aanduiding voor voettekst 8"/>
          <p:cNvSpPr>
            <a:spLocks noGrp="1"/>
          </p:cNvSpPr>
          <p:nvPr>
            <p:ph type="ftr" sz="quarter" idx="3"/>
          </p:nvPr>
        </p:nvSpPr>
        <p:spPr>
          <a:xfrm>
            <a:off x="2902968" y="12714151"/>
            <a:ext cx="8229600" cy="730250"/>
          </a:xfrm>
          <a:prstGeom prst="rect">
            <a:avLst/>
          </a:prstGeom>
        </p:spPr>
        <p:txBody>
          <a:bodyPr vert="horz" lIns="91440" tIns="45720" rIns="91440" bIns="45720" rtlCol="0" anchor="ctr"/>
          <a:lstStyle>
            <a:lvl1pPr algn="l">
              <a:defRPr sz="3200">
                <a:solidFill>
                  <a:schemeClr val="tx1">
                    <a:tint val="75000"/>
                  </a:schemeClr>
                </a:solidFill>
              </a:defRPr>
            </a:lvl1pPr>
          </a:lstStyle>
          <a:p>
            <a:r>
              <a:rPr lang="nl-NL"/>
              <a:t>Buitengewone Algemene Ledenvergadering</a:t>
            </a:r>
          </a:p>
        </p:txBody>
      </p:sp>
      <p:sp>
        <p:nvSpPr>
          <p:cNvPr id="10" name="Tijdelijke aanduiding voor dianummer 9"/>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3200">
                <a:solidFill>
                  <a:schemeClr val="tx1">
                    <a:tint val="75000"/>
                  </a:schemeClr>
                </a:solidFill>
              </a:defRPr>
            </a:lvl1pPr>
          </a:lstStyle>
          <a:p>
            <a:fld id="{9DCB5AAE-4F97-40B0-AB7E-AFEF4417E389}"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6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med"/>
  <p:hf hdr="0"/>
  <p:txStyles>
    <p:titleStyle>
      <a:lvl1pPr algn="l" defTabSz="825500" eaLnBrk="1" hangingPunct="1">
        <a:defRPr sz="6000">
          <a:latin typeface="Source Sans Pro Semibold" panose="020B0603030403020204" pitchFamily="34" charset="0"/>
          <a:ea typeface="+mn-ea"/>
          <a:cs typeface="+mn-cs"/>
          <a:sym typeface="Gill Sans"/>
        </a:defRPr>
      </a:lvl1pPr>
      <a:lvl2pPr indent="228600" algn="ctr" defTabSz="825500" eaLnBrk="1" hangingPunct="1">
        <a:defRPr sz="11600">
          <a:latin typeface="+mn-lt"/>
          <a:ea typeface="+mn-ea"/>
          <a:cs typeface="+mn-cs"/>
          <a:sym typeface="Gill Sans"/>
        </a:defRPr>
      </a:lvl2pPr>
      <a:lvl3pPr indent="457200" algn="ctr" defTabSz="825500" eaLnBrk="1" hangingPunct="1">
        <a:defRPr sz="11600">
          <a:latin typeface="+mn-lt"/>
          <a:ea typeface="+mn-ea"/>
          <a:cs typeface="+mn-cs"/>
          <a:sym typeface="Gill Sans"/>
        </a:defRPr>
      </a:lvl3pPr>
      <a:lvl4pPr indent="685800" algn="ctr" defTabSz="825500" eaLnBrk="1" hangingPunct="1">
        <a:defRPr sz="11600">
          <a:latin typeface="+mn-lt"/>
          <a:ea typeface="+mn-ea"/>
          <a:cs typeface="+mn-cs"/>
          <a:sym typeface="Gill Sans"/>
        </a:defRPr>
      </a:lvl4pPr>
      <a:lvl5pPr indent="914400" algn="ctr" defTabSz="825500" eaLnBrk="1" hangingPunct="1">
        <a:defRPr sz="11600">
          <a:latin typeface="+mn-lt"/>
          <a:ea typeface="+mn-ea"/>
          <a:cs typeface="+mn-cs"/>
          <a:sym typeface="Gill Sans"/>
        </a:defRPr>
      </a:lvl5pPr>
      <a:lvl6pPr indent="1143000" algn="ctr" defTabSz="825500" eaLnBrk="1" hangingPunct="1">
        <a:defRPr sz="11600">
          <a:latin typeface="+mn-lt"/>
          <a:ea typeface="+mn-ea"/>
          <a:cs typeface="+mn-cs"/>
          <a:sym typeface="Gill Sans"/>
        </a:defRPr>
      </a:lvl6pPr>
      <a:lvl7pPr indent="1371600" algn="ctr" defTabSz="825500" eaLnBrk="1" hangingPunct="1">
        <a:defRPr sz="11600">
          <a:latin typeface="+mn-lt"/>
          <a:ea typeface="+mn-ea"/>
          <a:cs typeface="+mn-cs"/>
          <a:sym typeface="Gill Sans"/>
        </a:defRPr>
      </a:lvl7pPr>
      <a:lvl8pPr indent="1600200" algn="ctr" defTabSz="825500" eaLnBrk="1" hangingPunct="1">
        <a:defRPr sz="11600">
          <a:latin typeface="+mn-lt"/>
          <a:ea typeface="+mn-ea"/>
          <a:cs typeface="+mn-cs"/>
          <a:sym typeface="Gill Sans"/>
        </a:defRPr>
      </a:lvl8pPr>
      <a:lvl9pPr indent="1828800" algn="ctr" defTabSz="825500" eaLnBrk="1" hangingPunct="1">
        <a:defRPr sz="11600">
          <a:latin typeface="+mn-lt"/>
          <a:ea typeface="+mn-ea"/>
          <a:cs typeface="+mn-cs"/>
          <a:sym typeface="Gill Sans"/>
        </a:defRPr>
      </a:lvl9pPr>
    </p:titleStyle>
    <p:bodyStyle>
      <a:lvl1pPr marL="1117600" indent="-800100" defTabSz="825500" eaLnBrk="1" hangingPunct="1">
        <a:spcBef>
          <a:spcPts val="5200"/>
        </a:spcBef>
        <a:buSzPct val="171000"/>
        <a:buChar char="•"/>
        <a:defRPr sz="5600">
          <a:latin typeface="+mn-lt"/>
          <a:ea typeface="+mn-ea"/>
          <a:cs typeface="+mn-cs"/>
          <a:sym typeface="Gill Sans"/>
        </a:defRPr>
      </a:lvl1pPr>
      <a:lvl2pPr marL="1562100" indent="-800100" defTabSz="825500" eaLnBrk="1" hangingPunct="1">
        <a:spcBef>
          <a:spcPts val="5200"/>
        </a:spcBef>
        <a:buSzPct val="171000"/>
        <a:buChar char="•"/>
        <a:defRPr sz="5600">
          <a:latin typeface="+mn-lt"/>
          <a:ea typeface="+mn-ea"/>
          <a:cs typeface="+mn-cs"/>
          <a:sym typeface="Gill Sans"/>
        </a:defRPr>
      </a:lvl2pPr>
      <a:lvl3pPr marL="2006600" indent="-800100" defTabSz="825500" eaLnBrk="1" hangingPunct="1">
        <a:spcBef>
          <a:spcPts val="5200"/>
        </a:spcBef>
        <a:buSzPct val="171000"/>
        <a:buChar char="•"/>
        <a:defRPr sz="5600">
          <a:latin typeface="+mn-lt"/>
          <a:ea typeface="+mn-ea"/>
          <a:cs typeface="+mn-cs"/>
          <a:sym typeface="Gill Sans"/>
        </a:defRPr>
      </a:lvl3pPr>
      <a:lvl4pPr marL="2451100" indent="-800100" defTabSz="825500" eaLnBrk="1" hangingPunct="1">
        <a:spcBef>
          <a:spcPts val="5200"/>
        </a:spcBef>
        <a:buSzPct val="171000"/>
        <a:buChar char="•"/>
        <a:defRPr sz="5600">
          <a:latin typeface="+mn-lt"/>
          <a:ea typeface="+mn-ea"/>
          <a:cs typeface="+mn-cs"/>
          <a:sym typeface="Gill Sans"/>
        </a:defRPr>
      </a:lvl4pPr>
      <a:lvl5pPr marL="2895600" indent="-800100" defTabSz="825500" eaLnBrk="1" hangingPunct="1">
        <a:spcBef>
          <a:spcPts val="5200"/>
        </a:spcBef>
        <a:buSzPct val="171000"/>
        <a:buChar char="•"/>
        <a:defRPr sz="5600">
          <a:latin typeface="+mn-lt"/>
          <a:ea typeface="+mn-ea"/>
          <a:cs typeface="+mn-cs"/>
          <a:sym typeface="Gill Sans"/>
        </a:defRPr>
      </a:lvl5pPr>
      <a:lvl6pPr marL="3251200" indent="-800100" defTabSz="825500" eaLnBrk="1" hangingPunct="1">
        <a:spcBef>
          <a:spcPts val="5200"/>
        </a:spcBef>
        <a:buSzPct val="171000"/>
        <a:buChar char="•"/>
        <a:defRPr sz="5600">
          <a:latin typeface="+mn-lt"/>
          <a:ea typeface="+mn-ea"/>
          <a:cs typeface="+mn-cs"/>
          <a:sym typeface="Gill Sans"/>
        </a:defRPr>
      </a:lvl6pPr>
      <a:lvl7pPr marL="3606800" indent="-800100" defTabSz="825500" eaLnBrk="1" hangingPunct="1">
        <a:spcBef>
          <a:spcPts val="5200"/>
        </a:spcBef>
        <a:buSzPct val="171000"/>
        <a:buChar char="•"/>
        <a:defRPr sz="5600">
          <a:latin typeface="+mn-lt"/>
          <a:ea typeface="+mn-ea"/>
          <a:cs typeface="+mn-cs"/>
          <a:sym typeface="Gill Sans"/>
        </a:defRPr>
      </a:lvl7pPr>
      <a:lvl8pPr marL="3962400" indent="-800100" defTabSz="825500" eaLnBrk="1" hangingPunct="1">
        <a:spcBef>
          <a:spcPts val="5200"/>
        </a:spcBef>
        <a:buSzPct val="171000"/>
        <a:buChar char="•"/>
        <a:defRPr sz="5600">
          <a:latin typeface="+mn-lt"/>
          <a:ea typeface="+mn-ea"/>
          <a:cs typeface="+mn-cs"/>
          <a:sym typeface="Gill Sans"/>
        </a:defRPr>
      </a:lvl8pPr>
      <a:lvl9pPr marL="4318000" indent="-800100" defTabSz="825500" eaLnBrk="1" hangingPunct="1">
        <a:spcBef>
          <a:spcPts val="5200"/>
        </a:spcBef>
        <a:buSzPct val="171000"/>
        <a:buChar char="•"/>
        <a:defRPr sz="5600">
          <a:latin typeface="+mn-lt"/>
          <a:ea typeface="+mn-ea"/>
          <a:cs typeface="+mn-cs"/>
          <a:sym typeface="Gill Sans"/>
        </a:defRPr>
      </a:lvl9pPr>
    </p:bodyStyle>
    <p:otherStyle>
      <a:lvl1pPr algn="ctr" defTabSz="825500" eaLnBrk="1" hangingPunct="1">
        <a:defRPr sz="2400">
          <a:solidFill>
            <a:schemeClr val="tx1"/>
          </a:solidFill>
          <a:latin typeface="+mn-lt"/>
          <a:ea typeface="+mn-ea"/>
          <a:cs typeface="+mn-cs"/>
          <a:sym typeface="Gill Sans"/>
        </a:defRPr>
      </a:lvl1pPr>
      <a:lvl2pPr indent="228600" algn="ctr" defTabSz="825500" eaLnBrk="1" hangingPunct="1">
        <a:defRPr sz="2400">
          <a:solidFill>
            <a:schemeClr val="tx1"/>
          </a:solidFill>
          <a:latin typeface="+mn-lt"/>
          <a:ea typeface="+mn-ea"/>
          <a:cs typeface="+mn-cs"/>
          <a:sym typeface="Gill Sans"/>
        </a:defRPr>
      </a:lvl2pPr>
      <a:lvl3pPr indent="457200" algn="ctr" defTabSz="825500" eaLnBrk="1" hangingPunct="1">
        <a:defRPr sz="2400">
          <a:solidFill>
            <a:schemeClr val="tx1"/>
          </a:solidFill>
          <a:latin typeface="+mn-lt"/>
          <a:ea typeface="+mn-ea"/>
          <a:cs typeface="+mn-cs"/>
          <a:sym typeface="Gill Sans"/>
        </a:defRPr>
      </a:lvl3pPr>
      <a:lvl4pPr indent="685800" algn="ctr" defTabSz="825500" eaLnBrk="1" hangingPunct="1">
        <a:defRPr sz="2400">
          <a:solidFill>
            <a:schemeClr val="tx1"/>
          </a:solidFill>
          <a:latin typeface="+mn-lt"/>
          <a:ea typeface="+mn-ea"/>
          <a:cs typeface="+mn-cs"/>
          <a:sym typeface="Gill Sans"/>
        </a:defRPr>
      </a:lvl4pPr>
      <a:lvl5pPr indent="914400" algn="ctr" defTabSz="825500" eaLnBrk="1" hangingPunct="1">
        <a:defRPr sz="2400">
          <a:solidFill>
            <a:schemeClr val="tx1"/>
          </a:solidFill>
          <a:latin typeface="+mn-lt"/>
          <a:ea typeface="+mn-ea"/>
          <a:cs typeface="+mn-cs"/>
          <a:sym typeface="Gill Sans"/>
        </a:defRPr>
      </a:lvl5pPr>
      <a:lvl6pPr indent="1143000" algn="ctr" defTabSz="825500" eaLnBrk="1" hangingPunct="1">
        <a:defRPr sz="2400">
          <a:solidFill>
            <a:schemeClr val="tx1"/>
          </a:solidFill>
          <a:latin typeface="+mn-lt"/>
          <a:ea typeface="+mn-ea"/>
          <a:cs typeface="+mn-cs"/>
          <a:sym typeface="Gill Sans"/>
        </a:defRPr>
      </a:lvl6pPr>
      <a:lvl7pPr indent="1371600" algn="ctr" defTabSz="825500" eaLnBrk="1" hangingPunct="1">
        <a:defRPr sz="2400">
          <a:solidFill>
            <a:schemeClr val="tx1"/>
          </a:solidFill>
          <a:latin typeface="+mn-lt"/>
          <a:ea typeface="+mn-ea"/>
          <a:cs typeface="+mn-cs"/>
          <a:sym typeface="Gill Sans"/>
        </a:defRPr>
      </a:lvl7pPr>
      <a:lvl8pPr indent="1600200" algn="ctr" defTabSz="825500" eaLnBrk="1" hangingPunct="1">
        <a:defRPr sz="2400">
          <a:solidFill>
            <a:schemeClr val="tx1"/>
          </a:solidFill>
          <a:latin typeface="+mn-lt"/>
          <a:ea typeface="+mn-ea"/>
          <a:cs typeface="+mn-cs"/>
          <a:sym typeface="Gill Sans"/>
        </a:defRPr>
      </a:lvl8pPr>
      <a:lvl9pPr indent="1828800" algn="ctr" defTabSz="825500" eaLnBrk="1" hangingPunct="1">
        <a:defRPr sz="24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707580" y="5110934"/>
            <a:ext cx="20904200" cy="2154436"/>
          </a:xfrm>
        </p:spPr>
        <p:txBody>
          <a:bodyPr/>
          <a:lstStyle/>
          <a:p>
            <a:r>
              <a:rPr lang="en-US" sz="8000" dirty="0" err="1"/>
              <a:t>Buitengewone</a:t>
            </a:r>
            <a:r>
              <a:rPr lang="en-US" sz="8000" dirty="0"/>
              <a:t> </a:t>
            </a:r>
            <a:r>
              <a:rPr lang="en-US" sz="8000" dirty="0" err="1"/>
              <a:t>Algemene</a:t>
            </a:r>
            <a:r>
              <a:rPr lang="en-US" sz="8000" dirty="0"/>
              <a:t> </a:t>
            </a:r>
            <a:r>
              <a:rPr lang="en-US" sz="8000" dirty="0" err="1"/>
              <a:t>Ledenvergadering</a:t>
            </a:r>
            <a:br>
              <a:rPr lang="en-US" sz="8000" dirty="0"/>
            </a:br>
            <a:r>
              <a:rPr lang="en-US" sz="6000" b="0" dirty="0"/>
              <a:t>27 </a:t>
            </a:r>
            <a:r>
              <a:rPr lang="en-US" sz="6000" b="0" dirty="0" err="1"/>
              <a:t>februari</a:t>
            </a:r>
            <a:r>
              <a:rPr lang="en-US" sz="6000" b="0" dirty="0"/>
              <a:t> 2020</a:t>
            </a:r>
            <a:endParaRPr lang="nl-NL" sz="6000" b="0" dirty="0"/>
          </a:p>
        </p:txBody>
      </p:sp>
      <p:sp>
        <p:nvSpPr>
          <p:cNvPr id="4" name="Tijdelijke aanduiding voor tekst 3"/>
          <p:cNvSpPr>
            <a:spLocks noGrp="1"/>
          </p:cNvSpPr>
          <p:nvPr>
            <p:ph type="body" idx="1"/>
          </p:nvPr>
        </p:nvSpPr>
        <p:spPr/>
        <p:txBody>
          <a:bodyPr/>
          <a:lstStyle/>
          <a:p>
            <a:r>
              <a:rPr lang="nl-NL" dirty="0"/>
              <a:t>Verduurzaming Baanverlichting, Verduurzaming Begroting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5E23A-440F-4C53-A0EE-81BD2765603B}"/>
              </a:ext>
            </a:extLst>
          </p:cNvPr>
          <p:cNvSpPr>
            <a:spLocks noGrp="1"/>
          </p:cNvSpPr>
          <p:nvPr>
            <p:ph type="title"/>
          </p:nvPr>
        </p:nvSpPr>
        <p:spPr/>
        <p:txBody>
          <a:bodyPr/>
          <a:lstStyle/>
          <a:p>
            <a:r>
              <a:rPr lang="nl-NL" dirty="0"/>
              <a:t>2. Vraag &amp; Antwoord</a:t>
            </a:r>
          </a:p>
        </p:txBody>
      </p:sp>
      <p:sp>
        <p:nvSpPr>
          <p:cNvPr id="3" name="Tijdelijke aanduiding voor tekst 2">
            <a:extLst>
              <a:ext uri="{FF2B5EF4-FFF2-40B4-BE49-F238E27FC236}">
                <a16:creationId xmlns:a16="http://schemas.microsoft.com/office/drawing/2014/main" id="{CCE9C2F3-FB2C-4B7B-8051-2ED3E9FA2D57}"/>
              </a:ext>
            </a:extLst>
          </p:cNvPr>
          <p:cNvSpPr>
            <a:spLocks noGrp="1"/>
          </p:cNvSpPr>
          <p:nvPr>
            <p:ph type="body" sz="quarter" idx="10"/>
          </p:nvPr>
        </p:nvSpPr>
        <p:spPr/>
        <p:txBody>
          <a:bodyPr/>
          <a:lstStyle/>
          <a:p>
            <a:pPr marL="0" indent="0">
              <a:buNone/>
            </a:pPr>
            <a:r>
              <a:rPr lang="nl-NL" sz="2800" b="1" dirty="0"/>
              <a:t>Ingezonden vragen</a:t>
            </a:r>
          </a:p>
          <a:p>
            <a:r>
              <a:rPr lang="nl-NL" sz="2800" dirty="0"/>
              <a:t>Waarom investeert de gemeente niet?</a:t>
            </a:r>
            <a:br>
              <a:rPr lang="nl-NL" sz="2800" dirty="0"/>
            </a:br>
            <a:br>
              <a:rPr lang="nl-NL" sz="2800" dirty="0"/>
            </a:br>
            <a:endParaRPr lang="nl-NL" sz="2800" dirty="0"/>
          </a:p>
          <a:p>
            <a:r>
              <a:rPr lang="nl-NL" sz="2800" dirty="0"/>
              <a:t>Waarom de haast? Kan dit bij de reguliere ALV over 2019 worden meegenomen?</a:t>
            </a:r>
          </a:p>
          <a:p>
            <a:r>
              <a:rPr lang="nl-NL" sz="2800" dirty="0"/>
              <a:t>Waarom maar 2 offertes?</a:t>
            </a:r>
          </a:p>
          <a:p>
            <a:r>
              <a:rPr lang="nl-NL" sz="2800" dirty="0"/>
              <a:t>Zijn/worden de afspraken met de gemeente vooraf vastgelegd (incl. voorkomen van eenzijdige huuropzegging </a:t>
            </a:r>
            <a:r>
              <a:rPr lang="nl-NL" sz="2800" dirty="0" err="1"/>
              <a:t>cq.</a:t>
            </a:r>
            <a:r>
              <a:rPr lang="nl-NL" sz="2800" dirty="0"/>
              <a:t> vergoedingsafspraken)?</a:t>
            </a:r>
          </a:p>
          <a:p>
            <a:endParaRPr lang="nl-NL" sz="2800" dirty="0"/>
          </a:p>
        </p:txBody>
      </p:sp>
      <p:sp>
        <p:nvSpPr>
          <p:cNvPr id="4" name="Tijdelijke aanduiding voor datum 3">
            <a:extLst>
              <a:ext uri="{FF2B5EF4-FFF2-40B4-BE49-F238E27FC236}">
                <a16:creationId xmlns:a16="http://schemas.microsoft.com/office/drawing/2014/main" id="{27B1580F-A135-41FE-9D2A-2D460A7ABB7A}"/>
              </a:ext>
            </a:extLst>
          </p:cNvPr>
          <p:cNvSpPr>
            <a:spLocks noGrp="1"/>
          </p:cNvSpPr>
          <p:nvPr>
            <p:ph type="dt" sz="half" idx="11"/>
          </p:nvPr>
        </p:nvSpPr>
        <p:spPr/>
        <p:txBody>
          <a:bodyPr/>
          <a:lstStyle/>
          <a:p>
            <a:fld id="{71C277EC-6ABA-4E33-BE17-51A10688B22C}" type="datetime1">
              <a:rPr lang="nl-NL" smtClean="0"/>
              <a:t>28-2-2020</a:t>
            </a:fld>
            <a:endParaRPr lang="nl-NL"/>
          </a:p>
        </p:txBody>
      </p:sp>
      <p:sp>
        <p:nvSpPr>
          <p:cNvPr id="5" name="Tijdelijke aanduiding voor voettekst 4">
            <a:extLst>
              <a:ext uri="{FF2B5EF4-FFF2-40B4-BE49-F238E27FC236}">
                <a16:creationId xmlns:a16="http://schemas.microsoft.com/office/drawing/2014/main" id="{3390EF7C-3F8C-45CD-8B7E-EFF281C9F187}"/>
              </a:ext>
            </a:extLst>
          </p:cNvPr>
          <p:cNvSpPr>
            <a:spLocks noGrp="1"/>
          </p:cNvSpPr>
          <p:nvPr>
            <p:ph type="ftr" sz="quarter" idx="12"/>
          </p:nvPr>
        </p:nvSpPr>
        <p:spPr/>
        <p:txBody>
          <a:bodyPr/>
          <a:lstStyle/>
          <a:p>
            <a:r>
              <a:rPr lang="nl-NL"/>
              <a:t>Buitengewone Algemene Ledenvergadering</a:t>
            </a:r>
          </a:p>
        </p:txBody>
      </p:sp>
      <p:sp>
        <p:nvSpPr>
          <p:cNvPr id="6" name="Tijdelijke aanduiding voor dianummer 5">
            <a:extLst>
              <a:ext uri="{FF2B5EF4-FFF2-40B4-BE49-F238E27FC236}">
                <a16:creationId xmlns:a16="http://schemas.microsoft.com/office/drawing/2014/main" id="{A3AC8472-6C98-4CE9-B94A-BD342A876B58}"/>
              </a:ext>
            </a:extLst>
          </p:cNvPr>
          <p:cNvSpPr>
            <a:spLocks noGrp="1"/>
          </p:cNvSpPr>
          <p:nvPr>
            <p:ph type="sldNum" sz="quarter" idx="13"/>
          </p:nvPr>
        </p:nvSpPr>
        <p:spPr/>
        <p:txBody>
          <a:bodyPr/>
          <a:lstStyle/>
          <a:p>
            <a:fld id="{9DCB5AAE-4F97-40B0-AB7E-AFEF4417E389}" type="slidenum">
              <a:rPr lang="nl-NL" smtClean="0"/>
              <a:pPr/>
              <a:t>10</a:t>
            </a:fld>
            <a:endParaRPr lang="nl-NL"/>
          </a:p>
        </p:txBody>
      </p:sp>
      <p:sp>
        <p:nvSpPr>
          <p:cNvPr id="7" name="Tijdelijke aanduiding voor tekst 6">
            <a:extLst>
              <a:ext uri="{FF2B5EF4-FFF2-40B4-BE49-F238E27FC236}">
                <a16:creationId xmlns:a16="http://schemas.microsoft.com/office/drawing/2014/main" id="{95D27313-B42E-40B3-8D1F-36BC540AAD1B}"/>
              </a:ext>
            </a:extLst>
          </p:cNvPr>
          <p:cNvSpPr>
            <a:spLocks noGrp="1"/>
          </p:cNvSpPr>
          <p:nvPr>
            <p:ph type="body" sz="quarter" idx="14"/>
          </p:nvPr>
        </p:nvSpPr>
        <p:spPr/>
        <p:txBody>
          <a:bodyPr/>
          <a:lstStyle/>
          <a:p>
            <a:pPr marL="0" indent="0">
              <a:buSzPct val="100000"/>
              <a:buNone/>
            </a:pPr>
            <a:endParaRPr lang="nl-NL" sz="2800" dirty="0"/>
          </a:p>
          <a:p>
            <a:pPr>
              <a:buSzPct val="100000"/>
              <a:buFont typeface="Wingdings" panose="05000000000000000000" pitchFamily="2" charset="2"/>
              <a:buChar char="ð"/>
            </a:pPr>
            <a:r>
              <a:rPr lang="nl-NL" sz="2800" dirty="0"/>
              <a:t>Moet bezuinigen. Wil wel, maar geen budget om zo even alle verenigingen te doen. Bij grootschalig onderhoud en nieuwbouw gaat LED wel mee.</a:t>
            </a:r>
          </a:p>
          <a:p>
            <a:pPr>
              <a:buSzPct val="100000"/>
              <a:buFont typeface="Wingdings" panose="05000000000000000000" pitchFamily="2" charset="2"/>
              <a:buChar char="ð"/>
            </a:pPr>
            <a:r>
              <a:rPr lang="nl-NL" sz="2800" dirty="0"/>
              <a:t>ALV 2019 is niet eerder dan 30/6. ALV 2018 staat voor begin april gepland. De subsidiepot wacht niet op ons.</a:t>
            </a:r>
          </a:p>
          <a:p>
            <a:pPr>
              <a:buSzPct val="100000"/>
              <a:buFont typeface="Wingdings" panose="05000000000000000000" pitchFamily="2" charset="2"/>
              <a:buChar char="ð"/>
            </a:pPr>
            <a:r>
              <a:rPr lang="nl-NL" sz="2800" dirty="0"/>
              <a:t>Offertes aanvragen betekent evenveel bezoeken en gesprekken.</a:t>
            </a:r>
          </a:p>
          <a:p>
            <a:pPr>
              <a:buSzPct val="100000"/>
              <a:buFont typeface="Wingdings" panose="05000000000000000000" pitchFamily="2" charset="2"/>
              <a:buChar char="ð"/>
            </a:pPr>
            <a:r>
              <a:rPr lang="nl-NL" sz="2800" dirty="0"/>
              <a:t>Afspraken zijn qua intentie met de gemeente doorgesproken en worden voordat de verplichting wordt aangegaan eerst op schrift gesteld en definitief gemaakt.</a:t>
            </a:r>
          </a:p>
        </p:txBody>
      </p:sp>
    </p:spTree>
    <p:extLst>
      <p:ext uri="{BB962C8B-B14F-4D97-AF65-F5344CB8AC3E}">
        <p14:creationId xmlns:p14="http://schemas.microsoft.com/office/powerpoint/2010/main" val="33349646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3. </a:t>
            </a:r>
            <a:r>
              <a:rPr lang="en-US" dirty="0" err="1"/>
              <a:t>Voorkeur</a:t>
            </a:r>
            <a:r>
              <a:rPr lang="en-US" dirty="0"/>
              <a:t> </a:t>
            </a:r>
            <a:r>
              <a:rPr lang="en-US" dirty="0" err="1"/>
              <a:t>bestuur</a:t>
            </a:r>
            <a:endParaRPr lang="nl-NL" dirty="0"/>
          </a:p>
        </p:txBody>
      </p:sp>
      <p:sp>
        <p:nvSpPr>
          <p:cNvPr id="3" name="Tijdelijke aanduiding voor tekst 2"/>
          <p:cNvSpPr>
            <a:spLocks noGrp="1"/>
          </p:cNvSpPr>
          <p:nvPr>
            <p:ph type="body" sz="quarter" idx="10"/>
          </p:nvPr>
        </p:nvSpPr>
        <p:spPr/>
        <p:style>
          <a:lnRef idx="1">
            <a:schemeClr val="accent5"/>
          </a:lnRef>
          <a:fillRef idx="2">
            <a:schemeClr val="accent5"/>
          </a:fillRef>
          <a:effectRef idx="1">
            <a:schemeClr val="accent5"/>
          </a:effectRef>
          <a:fontRef idx="minor">
            <a:schemeClr val="dk1"/>
          </a:fontRef>
        </p:style>
        <p:txBody>
          <a:bodyPr/>
          <a:lstStyle/>
          <a:p>
            <a:r>
              <a:rPr lang="en-US" sz="4400" dirty="0"/>
              <a:t>Sport Technologies</a:t>
            </a:r>
          </a:p>
          <a:p>
            <a:pPr lvl="1">
              <a:spcBef>
                <a:spcPts val="2400"/>
              </a:spcBef>
            </a:pPr>
            <a:r>
              <a:rPr lang="en-US" sz="3600" dirty="0" err="1"/>
              <a:t>Nav</a:t>
            </a:r>
            <a:r>
              <a:rPr lang="en-US" sz="3600" dirty="0"/>
              <a:t> AV </a:t>
            </a:r>
            <a:r>
              <a:rPr lang="en-US" sz="3600" dirty="0" err="1"/>
              <a:t>Zeewolde</a:t>
            </a:r>
            <a:endParaRPr lang="en-US" sz="3600" dirty="0"/>
          </a:p>
          <a:p>
            <a:pPr lvl="1">
              <a:spcBef>
                <a:spcPts val="2400"/>
              </a:spcBef>
            </a:pPr>
            <a:r>
              <a:rPr lang="en-US" sz="3600" dirty="0"/>
              <a:t>Eigen </a:t>
            </a:r>
            <a:r>
              <a:rPr lang="en-US" sz="3600" dirty="0" err="1"/>
              <a:t>productie</a:t>
            </a:r>
            <a:endParaRPr lang="en-US" sz="3600" dirty="0"/>
          </a:p>
          <a:p>
            <a:pPr lvl="1">
              <a:spcBef>
                <a:spcPts val="2400"/>
              </a:spcBef>
            </a:pPr>
            <a:r>
              <a:rPr lang="en-US" sz="3600" dirty="0" err="1"/>
              <a:t>Initiële</a:t>
            </a:r>
            <a:r>
              <a:rPr lang="en-US" sz="3600" dirty="0"/>
              <a:t> </a:t>
            </a:r>
            <a:r>
              <a:rPr lang="en-US" sz="3600" dirty="0" err="1"/>
              <a:t>investering</a:t>
            </a:r>
            <a:r>
              <a:rPr lang="en-US" sz="3600" dirty="0"/>
              <a:t> </a:t>
            </a:r>
            <a:r>
              <a:rPr lang="en-US" sz="3600" b="1" dirty="0">
                <a:solidFill>
                  <a:schemeClr val="accent1"/>
                </a:solidFill>
              </a:rPr>
              <a:t>€  33.521</a:t>
            </a:r>
            <a:br>
              <a:rPr lang="en-US" sz="3600" dirty="0"/>
            </a:br>
            <a:r>
              <a:rPr lang="en-US" sz="2800" dirty="0">
                <a:solidFill>
                  <a:srgbClr val="C00000"/>
                </a:solidFill>
              </a:rPr>
              <a:t>(+€ 3.500 </a:t>
            </a:r>
            <a:r>
              <a:rPr lang="en-US" sz="2800" dirty="0" err="1">
                <a:solidFill>
                  <a:srgbClr val="C00000"/>
                </a:solidFill>
              </a:rPr>
              <a:t>afkoop</a:t>
            </a:r>
            <a:r>
              <a:rPr lang="en-US" sz="2800" dirty="0">
                <a:solidFill>
                  <a:srgbClr val="C00000"/>
                </a:solidFill>
              </a:rPr>
              <a:t> </a:t>
            </a:r>
            <a:r>
              <a:rPr lang="en-US" sz="2800" dirty="0" err="1">
                <a:solidFill>
                  <a:srgbClr val="C00000"/>
                </a:solidFill>
              </a:rPr>
              <a:t>onderhoud</a:t>
            </a:r>
            <a:r>
              <a:rPr lang="en-US" sz="2800" dirty="0">
                <a:solidFill>
                  <a:srgbClr val="C00000"/>
                </a:solidFill>
              </a:rPr>
              <a:t>)</a:t>
            </a:r>
            <a:endParaRPr lang="en-US" sz="3600" dirty="0">
              <a:solidFill>
                <a:srgbClr val="C00000"/>
              </a:solidFill>
            </a:endParaRPr>
          </a:p>
          <a:p>
            <a:pPr lvl="1">
              <a:spcBef>
                <a:spcPts val="2400"/>
              </a:spcBef>
            </a:pPr>
            <a:r>
              <a:rPr lang="en-US" sz="3600" dirty="0"/>
              <a:t>Na </a:t>
            </a:r>
            <a:r>
              <a:rPr lang="en-US" sz="3600" dirty="0" err="1"/>
              <a:t>subsidie</a:t>
            </a:r>
            <a:r>
              <a:rPr lang="en-US" sz="3600" dirty="0"/>
              <a:t> </a:t>
            </a:r>
            <a:r>
              <a:rPr lang="en-US" sz="3600" b="1" dirty="0">
                <a:solidFill>
                  <a:schemeClr val="accent1"/>
                </a:solidFill>
              </a:rPr>
              <a:t>€ 19.853</a:t>
            </a:r>
            <a:br>
              <a:rPr lang="en-US" sz="3600" dirty="0"/>
            </a:br>
            <a:r>
              <a:rPr lang="en-US" sz="2800" dirty="0">
                <a:solidFill>
                  <a:srgbClr val="C00000"/>
                </a:solidFill>
              </a:rPr>
              <a:t>(+€ 2.450 </a:t>
            </a:r>
            <a:r>
              <a:rPr lang="en-US" sz="2800" dirty="0" err="1">
                <a:solidFill>
                  <a:srgbClr val="C00000"/>
                </a:solidFill>
              </a:rPr>
              <a:t>afkoop</a:t>
            </a:r>
            <a:r>
              <a:rPr lang="en-US" sz="2800" dirty="0">
                <a:solidFill>
                  <a:srgbClr val="C00000"/>
                </a:solidFill>
              </a:rPr>
              <a:t> </a:t>
            </a:r>
            <a:r>
              <a:rPr lang="en-US" sz="2800" dirty="0" err="1">
                <a:solidFill>
                  <a:srgbClr val="C00000"/>
                </a:solidFill>
              </a:rPr>
              <a:t>onderhoud</a:t>
            </a:r>
            <a:r>
              <a:rPr lang="en-US" sz="2800" dirty="0">
                <a:solidFill>
                  <a:srgbClr val="C00000"/>
                </a:solidFill>
              </a:rPr>
              <a:t>)</a:t>
            </a:r>
            <a:endParaRPr lang="en-US" sz="3600" dirty="0">
              <a:solidFill>
                <a:srgbClr val="C00000"/>
              </a:solidFill>
            </a:endParaRPr>
          </a:p>
          <a:p>
            <a:pPr lvl="1">
              <a:spcBef>
                <a:spcPts val="2400"/>
              </a:spcBef>
            </a:pPr>
            <a:r>
              <a:rPr lang="en-US" sz="3600" dirty="0" err="1"/>
              <a:t>Terugverdientijd</a:t>
            </a:r>
            <a:r>
              <a:rPr lang="en-US" sz="3600" dirty="0"/>
              <a:t> </a:t>
            </a:r>
            <a:r>
              <a:rPr lang="en-US" sz="3600" b="1" dirty="0">
                <a:solidFill>
                  <a:schemeClr val="accent1"/>
                </a:solidFill>
              </a:rPr>
              <a:t>7,9 </a:t>
            </a:r>
            <a:r>
              <a:rPr lang="en-US" sz="3600" b="1" dirty="0" err="1">
                <a:solidFill>
                  <a:schemeClr val="accent1"/>
                </a:solidFill>
              </a:rPr>
              <a:t>jaar</a:t>
            </a:r>
            <a:br>
              <a:rPr lang="en-US" sz="3600" dirty="0"/>
            </a:br>
            <a:r>
              <a:rPr lang="en-US" sz="2800" dirty="0">
                <a:solidFill>
                  <a:srgbClr val="C00000"/>
                </a:solidFill>
              </a:rPr>
              <a:t>(8,6 </a:t>
            </a:r>
            <a:r>
              <a:rPr lang="en-US" sz="2800" dirty="0" err="1">
                <a:solidFill>
                  <a:srgbClr val="C00000"/>
                </a:solidFill>
              </a:rPr>
              <a:t>jaar</a:t>
            </a:r>
            <a:r>
              <a:rPr lang="en-US" sz="2800" dirty="0">
                <a:solidFill>
                  <a:srgbClr val="C00000"/>
                </a:solidFill>
              </a:rPr>
              <a:t> </a:t>
            </a:r>
            <a:r>
              <a:rPr lang="en-US" sz="2800" dirty="0" err="1">
                <a:solidFill>
                  <a:srgbClr val="C00000"/>
                </a:solidFill>
              </a:rPr>
              <a:t>vgl</a:t>
            </a:r>
            <a:r>
              <a:rPr lang="en-US" sz="2800" dirty="0">
                <a:solidFill>
                  <a:srgbClr val="C00000"/>
                </a:solidFill>
              </a:rPr>
              <a:t> nu)</a:t>
            </a:r>
          </a:p>
          <a:p>
            <a:pPr lvl="1">
              <a:spcBef>
                <a:spcPts val="2400"/>
              </a:spcBef>
            </a:pPr>
            <a:r>
              <a:rPr lang="en-US" sz="3600" dirty="0" err="1"/>
              <a:t>Licht</a:t>
            </a:r>
            <a:r>
              <a:rPr lang="en-US" sz="3600" dirty="0"/>
              <a:t>:  </a:t>
            </a:r>
            <a:r>
              <a:rPr lang="en-US" sz="3600" b="1" dirty="0">
                <a:solidFill>
                  <a:schemeClr val="accent1"/>
                </a:solidFill>
              </a:rPr>
              <a:t>112 / 0.85</a:t>
            </a:r>
            <a:r>
              <a:rPr lang="en-US" sz="3600" dirty="0"/>
              <a:t> &amp; 81 / 0.58 </a:t>
            </a:r>
          </a:p>
          <a:p>
            <a:pPr lvl="1">
              <a:spcBef>
                <a:spcPts val="2400"/>
              </a:spcBef>
            </a:pPr>
            <a:endParaRPr lang="en-US" sz="4400" dirty="0"/>
          </a:p>
        </p:txBody>
      </p:sp>
      <p:sp>
        <p:nvSpPr>
          <p:cNvPr id="4" name="Tijdelijke aanduiding voor datum 3"/>
          <p:cNvSpPr>
            <a:spLocks noGrp="1"/>
          </p:cNvSpPr>
          <p:nvPr>
            <p:ph type="dt" sz="half" idx="11"/>
          </p:nvPr>
        </p:nvSpPr>
        <p:spPr/>
        <p:txBody>
          <a:bodyPr/>
          <a:lstStyle/>
          <a:p>
            <a:fld id="{71C277EC-6ABA-4E33-BE17-51A10688B22C}" type="datetime1">
              <a:rPr lang="nl-NL" smtClean="0"/>
              <a:t>28-2-2020</a:t>
            </a:fld>
            <a:endParaRPr lang="nl-NL"/>
          </a:p>
        </p:txBody>
      </p:sp>
      <p:sp>
        <p:nvSpPr>
          <p:cNvPr id="5" name="Tijdelijke aanduiding voor voettekst 4"/>
          <p:cNvSpPr>
            <a:spLocks noGrp="1"/>
          </p:cNvSpPr>
          <p:nvPr>
            <p:ph type="ftr" sz="quarter" idx="12"/>
          </p:nvPr>
        </p:nvSpPr>
        <p:spPr/>
        <p:txBody>
          <a:bodyPr/>
          <a:lstStyle/>
          <a:p>
            <a:r>
              <a:rPr lang="nl-NL" dirty="0"/>
              <a:t>Buitengewone Algemene Ledenvergadering</a:t>
            </a:r>
          </a:p>
        </p:txBody>
      </p:sp>
      <p:sp>
        <p:nvSpPr>
          <p:cNvPr id="6" name="Tijdelijke aanduiding voor dianummer 5"/>
          <p:cNvSpPr>
            <a:spLocks noGrp="1"/>
          </p:cNvSpPr>
          <p:nvPr>
            <p:ph type="sldNum" sz="quarter" idx="13"/>
          </p:nvPr>
        </p:nvSpPr>
        <p:spPr/>
        <p:txBody>
          <a:bodyPr/>
          <a:lstStyle/>
          <a:p>
            <a:fld id="{9DCB5AAE-4F97-40B0-AB7E-AFEF4417E389}" type="slidenum">
              <a:rPr lang="nl-NL" smtClean="0"/>
              <a:pPr/>
              <a:t>11</a:t>
            </a:fld>
            <a:endParaRPr lang="nl-NL"/>
          </a:p>
        </p:txBody>
      </p:sp>
      <p:sp>
        <p:nvSpPr>
          <p:cNvPr id="7" name="Tijdelijke aanduiding voor tekst 6"/>
          <p:cNvSpPr>
            <a:spLocks noGrp="1"/>
          </p:cNvSpPr>
          <p:nvPr>
            <p:ph type="body" sz="quarter" idx="14"/>
          </p:nvPr>
        </p:nvSpPr>
        <p:spPr/>
        <p:style>
          <a:lnRef idx="1">
            <a:schemeClr val="dk1"/>
          </a:lnRef>
          <a:fillRef idx="2">
            <a:schemeClr val="dk1"/>
          </a:fillRef>
          <a:effectRef idx="1">
            <a:schemeClr val="dk1"/>
          </a:effectRef>
          <a:fontRef idx="minor">
            <a:schemeClr val="dk1"/>
          </a:fontRef>
        </p:style>
        <p:txBody>
          <a:bodyPr/>
          <a:lstStyle/>
          <a:p>
            <a:r>
              <a:rPr lang="en-US" sz="4400" dirty="0"/>
              <a:t>Sportverlichting.com</a:t>
            </a:r>
          </a:p>
          <a:p>
            <a:pPr lvl="1">
              <a:spcBef>
                <a:spcPts val="2400"/>
              </a:spcBef>
            </a:pPr>
            <a:r>
              <a:rPr lang="en-US" sz="3600" dirty="0" err="1"/>
              <a:t>Nav</a:t>
            </a:r>
            <a:r>
              <a:rPr lang="en-US" sz="3600" dirty="0"/>
              <a:t> </a:t>
            </a:r>
            <a:r>
              <a:rPr lang="en-US" sz="3600" dirty="0" err="1"/>
              <a:t>Gemeente</a:t>
            </a:r>
            <a:r>
              <a:rPr lang="en-US" sz="3600" dirty="0"/>
              <a:t> Almere</a:t>
            </a:r>
          </a:p>
          <a:p>
            <a:pPr lvl="1">
              <a:spcBef>
                <a:spcPts val="2400"/>
              </a:spcBef>
            </a:pPr>
            <a:r>
              <a:rPr lang="en-US" sz="3600" dirty="0"/>
              <a:t>Philips (</a:t>
            </a:r>
            <a:r>
              <a:rPr lang="en-US" sz="3600" dirty="0" err="1"/>
              <a:t>dochter</a:t>
            </a:r>
            <a:r>
              <a:rPr lang="en-US" sz="3600" dirty="0"/>
              <a:t>)</a:t>
            </a:r>
          </a:p>
          <a:p>
            <a:pPr lvl="1">
              <a:spcBef>
                <a:spcPts val="2400"/>
              </a:spcBef>
            </a:pPr>
            <a:r>
              <a:rPr lang="en-US" sz="3600" dirty="0" err="1"/>
              <a:t>Initiële</a:t>
            </a:r>
            <a:r>
              <a:rPr lang="en-US" sz="3600" dirty="0"/>
              <a:t> </a:t>
            </a:r>
            <a:r>
              <a:rPr lang="en-US" sz="3600" dirty="0" err="1"/>
              <a:t>investering</a:t>
            </a:r>
            <a:r>
              <a:rPr lang="en-US" sz="3600" dirty="0"/>
              <a:t> </a:t>
            </a:r>
            <a:r>
              <a:rPr lang="en-US" sz="3600" b="1" dirty="0">
                <a:solidFill>
                  <a:schemeClr val="accent1"/>
                </a:solidFill>
              </a:rPr>
              <a:t>€    37.026 </a:t>
            </a:r>
            <a:br>
              <a:rPr lang="en-US" sz="3600" b="1" dirty="0">
                <a:solidFill>
                  <a:schemeClr val="accent1"/>
                </a:solidFill>
              </a:rPr>
            </a:br>
            <a:r>
              <a:rPr lang="en-US" sz="2800" dirty="0">
                <a:solidFill>
                  <a:srgbClr val="C00000"/>
                </a:solidFill>
              </a:rPr>
              <a:t>(+€ 5.200 </a:t>
            </a:r>
            <a:r>
              <a:rPr lang="en-US" sz="2800" dirty="0" err="1">
                <a:solidFill>
                  <a:srgbClr val="C00000"/>
                </a:solidFill>
              </a:rPr>
              <a:t>afkoop</a:t>
            </a:r>
            <a:r>
              <a:rPr lang="en-US" sz="2800" dirty="0">
                <a:solidFill>
                  <a:srgbClr val="C00000"/>
                </a:solidFill>
              </a:rPr>
              <a:t> </a:t>
            </a:r>
            <a:r>
              <a:rPr lang="en-US" sz="2800" dirty="0" err="1">
                <a:solidFill>
                  <a:srgbClr val="C00000"/>
                </a:solidFill>
              </a:rPr>
              <a:t>onderhoud</a:t>
            </a:r>
            <a:r>
              <a:rPr lang="en-US" sz="2800" dirty="0">
                <a:solidFill>
                  <a:srgbClr val="C00000"/>
                </a:solidFill>
              </a:rPr>
              <a:t>)</a:t>
            </a:r>
            <a:endParaRPr lang="en-US" sz="3600" dirty="0">
              <a:solidFill>
                <a:srgbClr val="C00000"/>
              </a:solidFill>
            </a:endParaRPr>
          </a:p>
          <a:p>
            <a:pPr lvl="1">
              <a:spcBef>
                <a:spcPts val="2400"/>
              </a:spcBef>
            </a:pPr>
            <a:r>
              <a:rPr lang="en-US" sz="3600" dirty="0"/>
              <a:t>Na </a:t>
            </a:r>
            <a:r>
              <a:rPr lang="en-US" sz="3600" dirty="0" err="1"/>
              <a:t>subsidie</a:t>
            </a:r>
            <a:r>
              <a:rPr lang="en-US" sz="3600" dirty="0"/>
              <a:t> </a:t>
            </a:r>
            <a:r>
              <a:rPr lang="en-US" sz="3600" b="1" dirty="0">
                <a:solidFill>
                  <a:schemeClr val="accent1"/>
                </a:solidFill>
              </a:rPr>
              <a:t>€  22.131</a:t>
            </a:r>
            <a:r>
              <a:rPr lang="en-US" sz="3600" dirty="0"/>
              <a:t> </a:t>
            </a:r>
            <a:br>
              <a:rPr lang="en-US" sz="3600" dirty="0"/>
            </a:br>
            <a:r>
              <a:rPr lang="en-US" sz="2800" dirty="0">
                <a:solidFill>
                  <a:srgbClr val="C00000"/>
                </a:solidFill>
              </a:rPr>
              <a:t>(+€ 3.640 </a:t>
            </a:r>
            <a:r>
              <a:rPr lang="en-US" sz="2800" dirty="0" err="1">
                <a:solidFill>
                  <a:srgbClr val="C00000"/>
                </a:solidFill>
              </a:rPr>
              <a:t>afkoop</a:t>
            </a:r>
            <a:r>
              <a:rPr lang="en-US" sz="2800" dirty="0">
                <a:solidFill>
                  <a:srgbClr val="C00000"/>
                </a:solidFill>
              </a:rPr>
              <a:t> </a:t>
            </a:r>
            <a:r>
              <a:rPr lang="en-US" sz="2800" dirty="0" err="1">
                <a:solidFill>
                  <a:srgbClr val="C00000"/>
                </a:solidFill>
              </a:rPr>
              <a:t>onderhoud</a:t>
            </a:r>
            <a:r>
              <a:rPr lang="en-US" sz="2800" dirty="0">
                <a:solidFill>
                  <a:srgbClr val="C00000"/>
                </a:solidFill>
              </a:rPr>
              <a:t>)</a:t>
            </a:r>
            <a:endParaRPr lang="en-US" sz="3600" dirty="0">
              <a:solidFill>
                <a:srgbClr val="C00000"/>
              </a:solidFill>
            </a:endParaRPr>
          </a:p>
          <a:p>
            <a:pPr lvl="1">
              <a:spcBef>
                <a:spcPts val="2400"/>
              </a:spcBef>
            </a:pPr>
            <a:r>
              <a:rPr lang="en-US" sz="3600" dirty="0" err="1"/>
              <a:t>Terugverdientijd</a:t>
            </a:r>
            <a:r>
              <a:rPr lang="en-US" sz="3600" dirty="0"/>
              <a:t> </a:t>
            </a:r>
            <a:r>
              <a:rPr lang="en-US" sz="3600" b="1" dirty="0">
                <a:solidFill>
                  <a:schemeClr val="accent1"/>
                </a:solidFill>
              </a:rPr>
              <a:t>9,7 </a:t>
            </a:r>
            <a:r>
              <a:rPr lang="en-US" sz="3600" b="1" dirty="0" err="1">
                <a:solidFill>
                  <a:schemeClr val="accent1"/>
                </a:solidFill>
              </a:rPr>
              <a:t>jaar</a:t>
            </a:r>
            <a:br>
              <a:rPr lang="en-US" sz="3600" dirty="0"/>
            </a:br>
            <a:r>
              <a:rPr lang="en-US" sz="2800" dirty="0">
                <a:solidFill>
                  <a:srgbClr val="C00000"/>
                </a:solidFill>
              </a:rPr>
              <a:t>(11,0 </a:t>
            </a:r>
            <a:r>
              <a:rPr lang="en-US" sz="2800" dirty="0" err="1">
                <a:solidFill>
                  <a:srgbClr val="C00000"/>
                </a:solidFill>
              </a:rPr>
              <a:t>jaar</a:t>
            </a:r>
            <a:r>
              <a:rPr lang="en-US" sz="2800" dirty="0">
                <a:solidFill>
                  <a:srgbClr val="C00000"/>
                </a:solidFill>
              </a:rPr>
              <a:t> </a:t>
            </a:r>
            <a:r>
              <a:rPr lang="en-US" sz="2800" dirty="0" err="1">
                <a:solidFill>
                  <a:srgbClr val="C00000"/>
                </a:solidFill>
              </a:rPr>
              <a:t>vgl</a:t>
            </a:r>
            <a:r>
              <a:rPr lang="en-US" sz="2800" dirty="0">
                <a:solidFill>
                  <a:srgbClr val="C00000"/>
                </a:solidFill>
              </a:rPr>
              <a:t> nu)</a:t>
            </a:r>
          </a:p>
          <a:p>
            <a:pPr lvl="1">
              <a:spcBef>
                <a:spcPts val="2400"/>
              </a:spcBef>
            </a:pPr>
            <a:r>
              <a:rPr lang="en-US" sz="3600" dirty="0" err="1"/>
              <a:t>Licht</a:t>
            </a:r>
            <a:r>
              <a:rPr lang="en-US" sz="3600" dirty="0"/>
              <a:t>:   </a:t>
            </a:r>
            <a:r>
              <a:rPr lang="en-US" sz="3600" b="1" dirty="0">
                <a:solidFill>
                  <a:schemeClr val="accent1"/>
                </a:solidFill>
              </a:rPr>
              <a:t>159 / 0.64</a:t>
            </a:r>
            <a:r>
              <a:rPr lang="en-US" sz="3600" dirty="0"/>
              <a:t> &amp;  126 / 0.44</a:t>
            </a:r>
            <a:endParaRPr lang="nl-NL" sz="3600" dirty="0"/>
          </a:p>
        </p:txBody>
      </p:sp>
      <p:sp>
        <p:nvSpPr>
          <p:cNvPr id="8" name="Rechthoek: ezelsoor 7">
            <a:extLst>
              <a:ext uri="{FF2B5EF4-FFF2-40B4-BE49-F238E27FC236}">
                <a16:creationId xmlns:a16="http://schemas.microsoft.com/office/drawing/2014/main" id="{9EA6C098-CE3C-404F-BAF3-CA0115D7489B}"/>
              </a:ext>
            </a:extLst>
          </p:cNvPr>
          <p:cNvSpPr/>
          <p:nvPr/>
        </p:nvSpPr>
        <p:spPr>
          <a:xfrm rot="20412830">
            <a:off x="20475367" y="8047005"/>
            <a:ext cx="3528392" cy="1906143"/>
          </a:xfrm>
          <a:prstGeom prst="foldedCorner">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2800" b="1" i="0" u="none" strike="noStrike" cap="none" spc="0" normalizeH="0" baseline="0" dirty="0">
                <a:ln>
                  <a:noFill/>
                </a:ln>
                <a:solidFill>
                  <a:srgbClr val="FF0000"/>
                </a:solidFill>
                <a:uFillTx/>
                <a:ea typeface="+mn-ea"/>
                <a:cs typeface="+mn-cs"/>
                <a:sym typeface="Gill Sans"/>
              </a:rPr>
              <a:t>Meer licht (+)</a:t>
            </a:r>
            <a:br>
              <a:rPr kumimoji="0" lang="nl-NL" sz="2800" b="1" i="0" u="none" strike="noStrike" cap="none" spc="0" normalizeH="0" baseline="0" dirty="0">
                <a:ln>
                  <a:noFill/>
                </a:ln>
                <a:solidFill>
                  <a:srgbClr val="FF0000"/>
                </a:solidFill>
                <a:uFillTx/>
                <a:ea typeface="+mn-ea"/>
                <a:cs typeface="+mn-cs"/>
                <a:sym typeface="Gill Sans"/>
              </a:rPr>
            </a:br>
            <a:r>
              <a:rPr kumimoji="0" lang="nl-NL" sz="2800" b="1" i="0" u="none" strike="noStrike" cap="none" spc="0" normalizeH="0" baseline="0" dirty="0">
                <a:ln>
                  <a:noFill/>
                </a:ln>
                <a:solidFill>
                  <a:srgbClr val="FF0000"/>
                </a:solidFill>
                <a:uFillTx/>
                <a:ea typeface="+mn-ea"/>
                <a:cs typeface="+mn-cs"/>
                <a:sym typeface="Gill Sans"/>
              </a:rPr>
              <a:t>Meer spreiding (-)</a:t>
            </a:r>
            <a:br>
              <a:rPr kumimoji="0" lang="nl-NL" sz="2800" b="1" i="0" u="none" strike="noStrike" cap="none" spc="0" normalizeH="0" baseline="0" dirty="0">
                <a:ln>
                  <a:noFill/>
                </a:ln>
                <a:solidFill>
                  <a:srgbClr val="FF0000"/>
                </a:solidFill>
                <a:uFillTx/>
                <a:ea typeface="+mn-ea"/>
                <a:cs typeface="+mn-cs"/>
                <a:sym typeface="Gill Sans"/>
              </a:rPr>
            </a:br>
            <a:r>
              <a:rPr kumimoji="0" lang="nl-NL" sz="2800" b="1" i="0" u="none" strike="noStrike" cap="none" spc="0" normalizeH="0" baseline="0" dirty="0">
                <a:ln>
                  <a:noFill/>
                </a:ln>
                <a:solidFill>
                  <a:srgbClr val="FF0000"/>
                </a:solidFill>
                <a:uFillTx/>
                <a:ea typeface="+mn-ea"/>
                <a:cs typeface="+mn-cs"/>
                <a:sym typeface="Gill Sans"/>
              </a:rPr>
              <a:t>10% duurder (-)</a:t>
            </a:r>
          </a:p>
        </p:txBody>
      </p:sp>
      <p:sp>
        <p:nvSpPr>
          <p:cNvPr id="9" name="Rechthoek: ezelsoor 8">
            <a:extLst>
              <a:ext uri="{FF2B5EF4-FFF2-40B4-BE49-F238E27FC236}">
                <a16:creationId xmlns:a16="http://schemas.microsoft.com/office/drawing/2014/main" id="{DB1CAC4C-C282-49E2-95CB-09CC7F39DD90}"/>
              </a:ext>
            </a:extLst>
          </p:cNvPr>
          <p:cNvSpPr/>
          <p:nvPr/>
        </p:nvSpPr>
        <p:spPr>
          <a:xfrm rot="20412830">
            <a:off x="9098104" y="8047003"/>
            <a:ext cx="3528392" cy="1906143"/>
          </a:xfrm>
          <a:prstGeom prst="foldedCorner">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2800" b="1" i="0" u="none" strike="noStrike" cap="none" spc="0" normalizeH="0" baseline="0" dirty="0">
                <a:ln>
                  <a:noFill/>
                </a:ln>
                <a:solidFill>
                  <a:srgbClr val="FF0000"/>
                </a:solidFill>
                <a:uFillTx/>
                <a:ea typeface="+mn-ea"/>
                <a:cs typeface="+mn-cs"/>
                <a:sym typeface="Gill Sans"/>
              </a:rPr>
              <a:t>Voorkeur bestuur</a:t>
            </a:r>
          </a:p>
        </p:txBody>
      </p:sp>
    </p:spTree>
    <p:extLst>
      <p:ext uri="{BB962C8B-B14F-4D97-AF65-F5344CB8AC3E}">
        <p14:creationId xmlns:p14="http://schemas.microsoft.com/office/powerpoint/2010/main" val="64319083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4. </a:t>
            </a:r>
            <a:r>
              <a:rPr lang="en-US" dirty="0" err="1"/>
              <a:t>Stemmen</a:t>
            </a:r>
            <a:endParaRPr lang="nl-NL" dirty="0"/>
          </a:p>
        </p:txBody>
      </p:sp>
      <p:sp>
        <p:nvSpPr>
          <p:cNvPr id="4" name="Tijdelijke aanduiding voor datum 3"/>
          <p:cNvSpPr>
            <a:spLocks noGrp="1"/>
          </p:cNvSpPr>
          <p:nvPr>
            <p:ph type="dt" sz="half" idx="11"/>
          </p:nvPr>
        </p:nvSpPr>
        <p:spPr/>
        <p:txBody>
          <a:bodyPr/>
          <a:lstStyle/>
          <a:p>
            <a:fld id="{71C277EC-6ABA-4E33-BE17-51A10688B22C}" type="datetime1">
              <a:rPr lang="nl-NL" smtClean="0"/>
              <a:t>28-2-2020</a:t>
            </a:fld>
            <a:endParaRPr lang="nl-NL"/>
          </a:p>
        </p:txBody>
      </p:sp>
      <p:sp>
        <p:nvSpPr>
          <p:cNvPr id="5" name="Tijdelijke aanduiding voor voettekst 4"/>
          <p:cNvSpPr>
            <a:spLocks noGrp="1"/>
          </p:cNvSpPr>
          <p:nvPr>
            <p:ph type="ftr" sz="quarter" idx="12"/>
          </p:nvPr>
        </p:nvSpPr>
        <p:spPr/>
        <p:txBody>
          <a:bodyPr/>
          <a:lstStyle/>
          <a:p>
            <a:r>
              <a:rPr lang="nl-NL" dirty="0"/>
              <a:t>Buitengewone Algemene Ledenvergadering</a:t>
            </a:r>
          </a:p>
        </p:txBody>
      </p:sp>
      <p:sp>
        <p:nvSpPr>
          <p:cNvPr id="6" name="Tijdelijke aanduiding voor dianummer 5"/>
          <p:cNvSpPr>
            <a:spLocks noGrp="1"/>
          </p:cNvSpPr>
          <p:nvPr>
            <p:ph type="sldNum" sz="quarter" idx="13"/>
          </p:nvPr>
        </p:nvSpPr>
        <p:spPr/>
        <p:txBody>
          <a:bodyPr/>
          <a:lstStyle/>
          <a:p>
            <a:fld id="{9DCB5AAE-4F97-40B0-AB7E-AFEF4417E389}" type="slidenum">
              <a:rPr lang="nl-NL" smtClean="0"/>
              <a:pPr/>
              <a:t>12</a:t>
            </a:fld>
            <a:endParaRPr lang="nl-NL"/>
          </a:p>
        </p:txBody>
      </p:sp>
      <p:sp>
        <p:nvSpPr>
          <p:cNvPr id="11" name="Tijdelijke aanduiding voor tekst 10">
            <a:extLst>
              <a:ext uri="{FF2B5EF4-FFF2-40B4-BE49-F238E27FC236}">
                <a16:creationId xmlns:a16="http://schemas.microsoft.com/office/drawing/2014/main" id="{B6216E72-F630-4D2F-A206-25C3875B1EAB}"/>
              </a:ext>
            </a:extLst>
          </p:cNvPr>
          <p:cNvSpPr>
            <a:spLocks noGrp="1"/>
          </p:cNvSpPr>
          <p:nvPr>
            <p:ph type="body" sz="quarter" idx="10"/>
          </p:nvPr>
        </p:nvSpPr>
        <p:spPr/>
        <p:txBody>
          <a:bodyPr/>
          <a:lstStyle/>
          <a:p>
            <a:r>
              <a:rPr lang="nl-NL" dirty="0"/>
              <a:t>BALV</a:t>
            </a:r>
          </a:p>
          <a:p>
            <a:pPr lvl="1">
              <a:tabLst>
                <a:tab pos="6815138" algn="r"/>
              </a:tabLst>
            </a:pPr>
            <a:r>
              <a:rPr lang="nl-NL" dirty="0"/>
              <a:t>Voor:	9</a:t>
            </a:r>
          </a:p>
          <a:p>
            <a:pPr lvl="1">
              <a:tabLst>
                <a:tab pos="6815138" algn="r"/>
              </a:tabLst>
            </a:pPr>
            <a:r>
              <a:rPr lang="nl-NL" dirty="0"/>
              <a:t>Tegen:	0</a:t>
            </a:r>
          </a:p>
          <a:p>
            <a:pPr lvl="1">
              <a:tabLst>
                <a:tab pos="6815138" algn="r"/>
              </a:tabLst>
            </a:pPr>
            <a:r>
              <a:rPr lang="nl-NL" dirty="0"/>
              <a:t>Onthouden:	3</a:t>
            </a:r>
          </a:p>
        </p:txBody>
      </p:sp>
      <p:sp>
        <p:nvSpPr>
          <p:cNvPr id="13" name="Tijdelijke aanduiding voor tekst 12">
            <a:extLst>
              <a:ext uri="{FF2B5EF4-FFF2-40B4-BE49-F238E27FC236}">
                <a16:creationId xmlns:a16="http://schemas.microsoft.com/office/drawing/2014/main" id="{AF82F7A6-5DE8-4A03-B9FD-01508A7EC7BE}"/>
              </a:ext>
            </a:extLst>
          </p:cNvPr>
          <p:cNvSpPr>
            <a:spLocks noGrp="1"/>
          </p:cNvSpPr>
          <p:nvPr>
            <p:ph type="body" sz="quarter" idx="14"/>
          </p:nvPr>
        </p:nvSpPr>
        <p:spPr/>
        <p:txBody>
          <a:bodyPr/>
          <a:lstStyle/>
          <a:p>
            <a:r>
              <a:rPr lang="nl-NL" dirty="0"/>
              <a:t>Schriftelijk</a:t>
            </a:r>
          </a:p>
          <a:p>
            <a:pPr lvl="1">
              <a:tabLst>
                <a:tab pos="6465888" algn="r"/>
              </a:tabLst>
            </a:pPr>
            <a:r>
              <a:rPr lang="nl-NL" dirty="0"/>
              <a:t>Voor:	33</a:t>
            </a:r>
          </a:p>
          <a:p>
            <a:pPr lvl="1">
              <a:tabLst>
                <a:tab pos="6465888" algn="r"/>
              </a:tabLst>
            </a:pPr>
            <a:r>
              <a:rPr lang="nl-NL" dirty="0"/>
              <a:t>Tegen:	3</a:t>
            </a:r>
          </a:p>
        </p:txBody>
      </p:sp>
    </p:spTree>
    <p:extLst>
      <p:ext uri="{BB962C8B-B14F-4D97-AF65-F5344CB8AC3E}">
        <p14:creationId xmlns:p14="http://schemas.microsoft.com/office/powerpoint/2010/main" val="24022948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p:txBody>
          <a:bodyPr/>
          <a:lstStyle/>
          <a:p>
            <a:pPr lvl="0"/>
            <a:r>
              <a:rPr lang="nl-NL" noProof="0">
                <a:sym typeface="Source Sans Pro Light"/>
              </a:rPr>
              <a:t> Bestuursleden</a:t>
            </a:r>
            <a:endParaRPr lang="nl-NL" noProof="0" dirty="0">
              <a:sym typeface="Source Sans Pro Light"/>
            </a:endParaRPr>
          </a:p>
        </p:txBody>
      </p:sp>
      <p:sp>
        <p:nvSpPr>
          <p:cNvPr id="4" name="Tijdelijke aanduiding voor tekst 3"/>
          <p:cNvSpPr>
            <a:spLocks noGrp="1"/>
          </p:cNvSpPr>
          <p:nvPr>
            <p:ph type="body" sz="quarter" idx="10"/>
          </p:nvPr>
        </p:nvSpPr>
        <p:spPr/>
        <p:txBody>
          <a:bodyPr/>
          <a:lstStyle/>
          <a:p>
            <a:pPr lvl="0"/>
            <a:r>
              <a:rPr lang="en-US" dirty="0" err="1">
                <a:sym typeface="Source Sans Pro Light"/>
              </a:rPr>
              <a:t>Dagelijks</a:t>
            </a:r>
            <a:r>
              <a:rPr lang="en-US" dirty="0">
                <a:sym typeface="Source Sans Pro Light"/>
              </a:rPr>
              <a:t> </a:t>
            </a:r>
            <a:r>
              <a:rPr lang="en-US" dirty="0" err="1">
                <a:sym typeface="Source Sans Pro Light"/>
              </a:rPr>
              <a:t>bestuur</a:t>
            </a:r>
            <a:endParaRPr lang="nl-NL" dirty="0">
              <a:sym typeface="Source Sans Pro Light"/>
            </a:endParaRPr>
          </a:p>
          <a:p>
            <a:pPr lvl="1"/>
            <a:r>
              <a:rPr lang="nl-NL" dirty="0">
                <a:sym typeface="Source Sans Pro"/>
              </a:rPr>
              <a:t>Ries </a:t>
            </a:r>
            <a:r>
              <a:rPr lang="nl-NL" dirty="0" err="1">
                <a:sym typeface="Source Sans Pro"/>
              </a:rPr>
              <a:t>Kraaijestein</a:t>
            </a:r>
            <a:r>
              <a:rPr lang="nl-NL" dirty="0">
                <a:sym typeface="Source Sans Pro"/>
              </a:rPr>
              <a:t> - Voorzitter</a:t>
            </a:r>
          </a:p>
          <a:p>
            <a:pPr lvl="1"/>
            <a:r>
              <a:rPr lang="nl-NL" dirty="0">
                <a:sym typeface="Source Sans Pro"/>
              </a:rPr>
              <a:t>Richard Weber</a:t>
            </a:r>
            <a:r>
              <a:rPr lang="nl-NL" dirty="0">
                <a:sym typeface="Source Sans Pro Light"/>
              </a:rPr>
              <a:t> - Penningmeester</a:t>
            </a:r>
          </a:p>
          <a:p>
            <a:pPr lvl="1"/>
            <a:r>
              <a:rPr lang="nl-NL" dirty="0">
                <a:sym typeface="Source Sans Pro"/>
              </a:rPr>
              <a:t>Paul de Ruijter  - Secretaris</a:t>
            </a:r>
            <a:endParaRPr lang="nl-NL" dirty="0">
              <a:sym typeface="Source Sans Pro Light"/>
            </a:endParaRPr>
          </a:p>
        </p:txBody>
      </p:sp>
      <p:sp>
        <p:nvSpPr>
          <p:cNvPr id="14" name="Tijdelijke aanduiding voor tekst 13"/>
          <p:cNvSpPr>
            <a:spLocks noGrp="1"/>
          </p:cNvSpPr>
          <p:nvPr>
            <p:ph type="body" sz="quarter" idx="14"/>
          </p:nvPr>
        </p:nvSpPr>
        <p:spPr/>
        <p:txBody>
          <a:bodyPr/>
          <a:lstStyle/>
          <a:p>
            <a:pPr lvl="0"/>
            <a:r>
              <a:rPr lang="nl-NL" dirty="0">
                <a:sym typeface="Source Sans Pro Light"/>
              </a:rPr>
              <a:t>Algemeen bestuur </a:t>
            </a:r>
          </a:p>
          <a:p>
            <a:pPr lvl="1"/>
            <a:r>
              <a:rPr lang="nl-NL" dirty="0">
                <a:sym typeface="Source Sans Pro"/>
              </a:rPr>
              <a:t>Thom Boogaard </a:t>
            </a:r>
            <a:r>
              <a:rPr lang="nl-NL" dirty="0">
                <a:sym typeface="Source Sans Pro Light"/>
              </a:rPr>
              <a:t>– Beheer</a:t>
            </a:r>
          </a:p>
          <a:p>
            <a:pPr lvl="1"/>
            <a:r>
              <a:rPr lang="nl-NL" dirty="0">
                <a:sym typeface="Source Sans Pro Light"/>
              </a:rPr>
              <a:t>Vacature –Technische zaken</a:t>
            </a:r>
          </a:p>
          <a:p>
            <a:pPr lvl="1"/>
            <a:r>
              <a:rPr lang="nl-NL" dirty="0">
                <a:sym typeface="Source Sans Pro Light"/>
              </a:rPr>
              <a:t>Vacature –Technische zaken</a:t>
            </a:r>
          </a:p>
        </p:txBody>
      </p:sp>
      <p:sp>
        <p:nvSpPr>
          <p:cNvPr id="18" name="Tijdelijke aanduiding voor datum 17"/>
          <p:cNvSpPr>
            <a:spLocks noGrp="1"/>
          </p:cNvSpPr>
          <p:nvPr>
            <p:ph type="dt" sz="half" idx="11"/>
          </p:nvPr>
        </p:nvSpPr>
        <p:spPr/>
        <p:txBody>
          <a:bodyPr/>
          <a:lstStyle/>
          <a:p>
            <a:fld id="{9835269B-2B58-450E-9269-033C1340429B}" type="datetime1">
              <a:rPr lang="nl-NL" smtClean="0"/>
              <a:t>28-2-2020</a:t>
            </a:fld>
            <a:endParaRPr lang="nl-NL"/>
          </a:p>
        </p:txBody>
      </p:sp>
      <p:sp>
        <p:nvSpPr>
          <p:cNvPr id="19" name="Tijdelijke aanduiding voor voettekst 18"/>
          <p:cNvSpPr>
            <a:spLocks noGrp="1"/>
          </p:cNvSpPr>
          <p:nvPr>
            <p:ph type="ftr" sz="quarter" idx="12"/>
          </p:nvPr>
        </p:nvSpPr>
        <p:spPr/>
        <p:txBody>
          <a:bodyPr/>
          <a:lstStyle/>
          <a:p>
            <a:r>
              <a:rPr lang="nl-NL"/>
              <a:t>Buitengewone Algemene Ledenvergadering</a:t>
            </a:r>
          </a:p>
        </p:txBody>
      </p:sp>
      <p:sp>
        <p:nvSpPr>
          <p:cNvPr id="20" name="Tijdelijke aanduiding voor dianummer 19"/>
          <p:cNvSpPr>
            <a:spLocks noGrp="1"/>
          </p:cNvSpPr>
          <p:nvPr>
            <p:ph type="sldNum" sz="quarter" idx="13"/>
          </p:nvPr>
        </p:nvSpPr>
        <p:spPr/>
        <p:txBody>
          <a:bodyPr/>
          <a:lstStyle/>
          <a:p>
            <a:fld id="{9DCB5AAE-4F97-40B0-AB7E-AFEF4417E389}" type="slidenum">
              <a:rPr lang="nl-NL" smtClean="0"/>
              <a:pPr/>
              <a:t>2</a:t>
            </a:fld>
            <a:endParaRPr lang="nl-NL"/>
          </a:p>
        </p:txBody>
      </p:sp>
    </p:spTree>
    <p:extLst>
      <p:ext uri="{BB962C8B-B14F-4D97-AF65-F5344CB8AC3E}">
        <p14:creationId xmlns:p14="http://schemas.microsoft.com/office/powerpoint/2010/main" val="237666322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a:solidFill>
            <a:srgbClr val="FFFFFF">
              <a:alpha val="80000"/>
            </a:srgbClr>
          </a:solidFill>
        </p:spPr>
        <p:txBody>
          <a:bodyPr anchor="t"/>
          <a:lstStyle/>
          <a:p>
            <a:pPr lvl="0" algn="l">
              <a:defRPr sz="1800"/>
            </a:pPr>
            <a:r>
              <a:rPr lang="nl-NL" sz="6000" b="1" noProof="0" dirty="0">
                <a:latin typeface="Source Sans Pro Light"/>
                <a:ea typeface="Source Sans Pro Light"/>
                <a:cs typeface="Source Sans Pro Light"/>
                <a:sym typeface="Source Sans Pro Light"/>
              </a:rPr>
              <a:t> Agenda</a:t>
            </a:r>
          </a:p>
        </p:txBody>
      </p:sp>
      <p:sp>
        <p:nvSpPr>
          <p:cNvPr id="3" name="Tijdelijke aanduiding voor tekst 2"/>
          <p:cNvSpPr>
            <a:spLocks noGrp="1"/>
          </p:cNvSpPr>
          <p:nvPr>
            <p:ph type="body" sz="quarter" idx="14"/>
          </p:nvPr>
        </p:nvSpPr>
        <p:spPr/>
        <p:txBody>
          <a:bodyPr/>
          <a:lstStyle/>
          <a:p>
            <a:endParaRPr lang="nl-NL"/>
          </a:p>
        </p:txBody>
      </p:sp>
      <p:sp>
        <p:nvSpPr>
          <p:cNvPr id="8" name="Shape 54"/>
          <p:cNvSpPr>
            <a:spLocks noGrp="1"/>
          </p:cNvSpPr>
          <p:nvPr>
            <p:ph type="body" sz="quarter" idx="10"/>
          </p:nvPr>
        </p:nvSpPr>
        <p:spPr>
          <a:prstGeom prst="rect">
            <a:avLst/>
          </a:prstGeom>
        </p:spPr>
        <p:txBody>
          <a:bodyPr>
            <a:normAutofit/>
          </a:bodyPr>
          <a:lstStyle/>
          <a:p>
            <a:pPr marL="914400" lvl="0" indent="-914400" algn="l" defTabSz="457200">
              <a:spcBef>
                <a:spcPts val="1200"/>
              </a:spcBef>
              <a:buSzPct val="100000"/>
              <a:buFont typeface="+mj-lt"/>
              <a:buAutoNum type="arabicPeriod"/>
              <a:defRPr sz="1800"/>
            </a:pPr>
            <a:r>
              <a:rPr lang="nl-NL" sz="4500" dirty="0">
                <a:latin typeface="Source Sans Pro Light" panose="020B0403030403020204" pitchFamily="34" charset="0"/>
                <a:ea typeface="Source Sans Pro"/>
                <a:cs typeface="Source Sans Pro"/>
                <a:sym typeface="Source Sans Pro"/>
              </a:rPr>
              <a:t>Presentatie penningmeester</a:t>
            </a:r>
          </a:p>
          <a:p>
            <a:pPr marL="914400" lvl="0" indent="-914400" algn="l" defTabSz="457200">
              <a:spcBef>
                <a:spcPts val="1200"/>
              </a:spcBef>
              <a:buSzPct val="100000"/>
              <a:buFont typeface="+mj-lt"/>
              <a:buAutoNum type="arabicPeriod"/>
              <a:defRPr sz="1800"/>
            </a:pPr>
            <a:r>
              <a:rPr lang="nl-NL" sz="4500" dirty="0">
                <a:latin typeface="Source Sans Pro Light" panose="020B0403030403020204" pitchFamily="34" charset="0"/>
                <a:ea typeface="Source Sans Pro"/>
                <a:cs typeface="Source Sans Pro"/>
                <a:sym typeface="Source Sans Pro"/>
              </a:rPr>
              <a:t>Vraag en antwoord</a:t>
            </a:r>
          </a:p>
          <a:p>
            <a:pPr marL="914400" lvl="0" indent="-914400" algn="l" defTabSz="457200">
              <a:spcBef>
                <a:spcPts val="1200"/>
              </a:spcBef>
              <a:buSzPct val="100000"/>
              <a:buFont typeface="+mj-lt"/>
              <a:buAutoNum type="arabicPeriod"/>
              <a:defRPr sz="1800"/>
            </a:pPr>
            <a:r>
              <a:rPr lang="nl-NL" sz="4500" dirty="0">
                <a:latin typeface="Source Sans Pro Light" panose="020B0403030403020204" pitchFamily="34" charset="0"/>
                <a:ea typeface="Source Sans Pro"/>
                <a:cs typeface="Source Sans Pro"/>
                <a:sym typeface="Source Sans Pro"/>
              </a:rPr>
              <a:t>Aanbeveling bestuur</a:t>
            </a:r>
          </a:p>
          <a:p>
            <a:pPr marL="914400" lvl="0" indent="-914400" algn="l" defTabSz="457200">
              <a:spcBef>
                <a:spcPts val="1200"/>
              </a:spcBef>
              <a:buSzPct val="100000"/>
              <a:buFont typeface="+mj-lt"/>
              <a:buAutoNum type="arabicPeriod"/>
              <a:defRPr sz="1800"/>
            </a:pPr>
            <a:r>
              <a:rPr lang="nl-NL" sz="4500" dirty="0">
                <a:latin typeface="Source Sans Pro Light" panose="020B0403030403020204" pitchFamily="34" charset="0"/>
                <a:ea typeface="Source Sans Pro"/>
                <a:cs typeface="Source Sans Pro"/>
                <a:sym typeface="Source Sans Pro"/>
              </a:rPr>
              <a:t>Stemming</a:t>
            </a:r>
            <a:endParaRPr lang="nl-NL" sz="4500" noProof="0" dirty="0">
              <a:latin typeface="Source Sans Pro Light" panose="020B0403030403020204" pitchFamily="34" charset="0"/>
              <a:ea typeface="Times"/>
              <a:cs typeface="Times"/>
              <a:sym typeface="Source Sans Pro"/>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 </a:t>
            </a:r>
            <a:r>
              <a:rPr lang="en-US" dirty="0" err="1"/>
              <a:t>Voortraject</a:t>
            </a:r>
            <a:endParaRPr lang="nl-NL" dirty="0"/>
          </a:p>
        </p:txBody>
      </p:sp>
      <p:sp>
        <p:nvSpPr>
          <p:cNvPr id="3" name="Tijdelijke aanduiding voor tekst 2"/>
          <p:cNvSpPr>
            <a:spLocks noGrp="1"/>
          </p:cNvSpPr>
          <p:nvPr>
            <p:ph type="body" sz="quarter" idx="10"/>
          </p:nvPr>
        </p:nvSpPr>
        <p:spPr/>
        <p:txBody>
          <a:bodyPr/>
          <a:lstStyle/>
          <a:p>
            <a:r>
              <a:rPr lang="en-US" dirty="0"/>
              <a:t>Wens </a:t>
            </a:r>
            <a:r>
              <a:rPr lang="en-US" dirty="0" err="1"/>
              <a:t>drukken</a:t>
            </a:r>
            <a:r>
              <a:rPr lang="en-US" dirty="0"/>
              <a:t> </a:t>
            </a:r>
            <a:r>
              <a:rPr lang="en-US" dirty="0" err="1"/>
              <a:t>energierekening</a:t>
            </a:r>
            <a:endParaRPr lang="en-US" dirty="0"/>
          </a:p>
          <a:p>
            <a:r>
              <a:rPr lang="en-US" dirty="0"/>
              <a:t>“</a:t>
            </a:r>
            <a:r>
              <a:rPr lang="en-US" dirty="0" err="1"/>
              <a:t>Dood</a:t>
            </a:r>
            <a:r>
              <a:rPr lang="en-US" dirty="0"/>
              <a:t>” geld: € 25k – 40k, </a:t>
            </a:r>
            <a:r>
              <a:rPr lang="en-US" dirty="0" err="1"/>
              <a:t>geen</a:t>
            </a:r>
            <a:r>
              <a:rPr lang="en-US" dirty="0"/>
              <a:t> </a:t>
            </a:r>
            <a:r>
              <a:rPr lang="en-US" dirty="0" err="1"/>
              <a:t>rente</a:t>
            </a:r>
            <a:endParaRPr lang="en-US" dirty="0"/>
          </a:p>
          <a:p>
            <a:r>
              <a:rPr lang="en-US" dirty="0" err="1"/>
              <a:t>Gesprek</a:t>
            </a:r>
            <a:r>
              <a:rPr lang="en-US" dirty="0"/>
              <a:t> met </a:t>
            </a:r>
            <a:r>
              <a:rPr lang="en-US" dirty="0" err="1"/>
              <a:t>gemeente</a:t>
            </a:r>
            <a:r>
              <a:rPr lang="en-US" dirty="0"/>
              <a:t> 2018</a:t>
            </a:r>
          </a:p>
          <a:p>
            <a:r>
              <a:rPr lang="en-US" dirty="0" err="1"/>
              <a:t>Bezoek</a:t>
            </a:r>
            <a:r>
              <a:rPr lang="en-US" dirty="0"/>
              <a:t> AV </a:t>
            </a:r>
            <a:r>
              <a:rPr lang="en-US" dirty="0" err="1"/>
              <a:t>Zeewolde</a:t>
            </a:r>
            <a:endParaRPr lang="en-US" dirty="0"/>
          </a:p>
          <a:p>
            <a:r>
              <a:rPr lang="en-US" dirty="0" err="1"/>
              <a:t>Nieuwe</a:t>
            </a:r>
            <a:r>
              <a:rPr lang="en-US" dirty="0"/>
              <a:t> </a:t>
            </a:r>
            <a:r>
              <a:rPr lang="en-US" dirty="0" err="1"/>
              <a:t>subsidiemogelijkheden</a:t>
            </a:r>
            <a:endParaRPr lang="en-US" dirty="0"/>
          </a:p>
        </p:txBody>
      </p:sp>
      <p:sp>
        <p:nvSpPr>
          <p:cNvPr id="4" name="Tijdelijke aanduiding voor datum 3"/>
          <p:cNvSpPr>
            <a:spLocks noGrp="1"/>
          </p:cNvSpPr>
          <p:nvPr>
            <p:ph type="dt" sz="half" idx="11"/>
          </p:nvPr>
        </p:nvSpPr>
        <p:spPr/>
        <p:txBody>
          <a:bodyPr/>
          <a:lstStyle/>
          <a:p>
            <a:fld id="{71C277EC-6ABA-4E33-BE17-51A10688B22C}" type="datetime1">
              <a:rPr lang="nl-NL" smtClean="0"/>
              <a:t>28-2-2020</a:t>
            </a:fld>
            <a:endParaRPr lang="nl-NL"/>
          </a:p>
        </p:txBody>
      </p:sp>
      <p:sp>
        <p:nvSpPr>
          <p:cNvPr id="5" name="Tijdelijke aanduiding voor voettekst 4"/>
          <p:cNvSpPr>
            <a:spLocks noGrp="1"/>
          </p:cNvSpPr>
          <p:nvPr>
            <p:ph type="ftr" sz="quarter" idx="12"/>
          </p:nvPr>
        </p:nvSpPr>
        <p:spPr/>
        <p:txBody>
          <a:bodyPr/>
          <a:lstStyle/>
          <a:p>
            <a:r>
              <a:rPr lang="nl-NL"/>
              <a:t>Buitengewone Algemene Ledenvergadering</a:t>
            </a:r>
          </a:p>
        </p:txBody>
      </p:sp>
      <p:sp>
        <p:nvSpPr>
          <p:cNvPr id="6" name="Tijdelijke aanduiding voor dianummer 5"/>
          <p:cNvSpPr>
            <a:spLocks noGrp="1"/>
          </p:cNvSpPr>
          <p:nvPr>
            <p:ph type="sldNum" sz="quarter" idx="13"/>
          </p:nvPr>
        </p:nvSpPr>
        <p:spPr/>
        <p:txBody>
          <a:bodyPr/>
          <a:lstStyle/>
          <a:p>
            <a:fld id="{9DCB5AAE-4F97-40B0-AB7E-AFEF4417E389}" type="slidenum">
              <a:rPr lang="nl-NL" smtClean="0"/>
              <a:pPr/>
              <a:t>4</a:t>
            </a:fld>
            <a:endParaRPr lang="nl-NL"/>
          </a:p>
        </p:txBody>
      </p:sp>
      <p:sp>
        <p:nvSpPr>
          <p:cNvPr id="7" name="Tijdelijke aanduiding voor tekst 6"/>
          <p:cNvSpPr>
            <a:spLocks noGrp="1"/>
          </p:cNvSpPr>
          <p:nvPr>
            <p:ph type="body" sz="quarter" idx="14"/>
          </p:nvPr>
        </p:nvSpPr>
        <p:spPr/>
        <p:txBody>
          <a:bodyPr/>
          <a:lstStyle/>
          <a:p>
            <a:r>
              <a:rPr lang="en-US" dirty="0" err="1"/>
              <a:t>Alternatieven</a:t>
            </a:r>
            <a:r>
              <a:rPr lang="en-US" dirty="0"/>
              <a:t> </a:t>
            </a:r>
            <a:r>
              <a:rPr lang="en-US" sz="2400" dirty="0">
                <a:solidFill>
                  <a:srgbClr val="C00000"/>
                </a:solidFill>
              </a:rPr>
              <a:t>(</a:t>
            </a:r>
            <a:r>
              <a:rPr lang="en-US" sz="2400" dirty="0" err="1">
                <a:solidFill>
                  <a:srgbClr val="C00000"/>
                </a:solidFill>
              </a:rPr>
              <a:t>obv</a:t>
            </a:r>
            <a:r>
              <a:rPr lang="en-US" sz="2400" dirty="0">
                <a:solidFill>
                  <a:srgbClr val="C00000"/>
                </a:solidFill>
              </a:rPr>
              <a:t> wat </a:t>
            </a:r>
            <a:r>
              <a:rPr lang="en-US" sz="2400" dirty="0" err="1">
                <a:solidFill>
                  <a:srgbClr val="C00000"/>
                </a:solidFill>
              </a:rPr>
              <a:t>kunnen</a:t>
            </a:r>
            <a:r>
              <a:rPr lang="en-US" sz="2400" dirty="0">
                <a:solidFill>
                  <a:srgbClr val="C00000"/>
                </a:solidFill>
              </a:rPr>
              <a:t> we </a:t>
            </a:r>
            <a:r>
              <a:rPr lang="en-US" sz="2400" dirty="0" err="1">
                <a:solidFill>
                  <a:srgbClr val="C00000"/>
                </a:solidFill>
              </a:rPr>
              <a:t>zelf</a:t>
            </a:r>
            <a:r>
              <a:rPr lang="en-US" sz="2400" dirty="0">
                <a:solidFill>
                  <a:srgbClr val="C00000"/>
                </a:solidFill>
              </a:rPr>
              <a:t> en </a:t>
            </a:r>
            <a:r>
              <a:rPr lang="en-US" sz="2400" dirty="0" err="1">
                <a:solidFill>
                  <a:srgbClr val="C00000"/>
                </a:solidFill>
              </a:rPr>
              <a:t>levert</a:t>
            </a:r>
            <a:r>
              <a:rPr lang="en-US" sz="2400" dirty="0">
                <a:solidFill>
                  <a:srgbClr val="C00000"/>
                </a:solidFill>
              </a:rPr>
              <a:t> </a:t>
            </a:r>
            <a:r>
              <a:rPr lang="en-US" sz="2400" dirty="0" err="1">
                <a:solidFill>
                  <a:srgbClr val="C00000"/>
                </a:solidFill>
              </a:rPr>
              <a:t>besparing</a:t>
            </a:r>
            <a:r>
              <a:rPr lang="en-US" sz="2400" dirty="0">
                <a:solidFill>
                  <a:srgbClr val="C00000"/>
                </a:solidFill>
              </a:rPr>
              <a:t>)</a:t>
            </a:r>
            <a:endParaRPr lang="en-US" dirty="0">
              <a:solidFill>
                <a:srgbClr val="C00000"/>
              </a:solidFill>
            </a:endParaRPr>
          </a:p>
          <a:p>
            <a:pPr lvl="1"/>
            <a:r>
              <a:rPr lang="en-US" dirty="0"/>
              <a:t>LED-</a:t>
            </a:r>
            <a:r>
              <a:rPr lang="en-US" dirty="0" err="1"/>
              <a:t>verlichting</a:t>
            </a:r>
            <a:endParaRPr lang="en-US" dirty="0"/>
          </a:p>
          <a:p>
            <a:pPr lvl="1"/>
            <a:r>
              <a:rPr lang="en-US" dirty="0" err="1"/>
              <a:t>Zonnepanelen</a:t>
            </a:r>
            <a:endParaRPr lang="en-US" dirty="0"/>
          </a:p>
          <a:p>
            <a:pPr lvl="1"/>
            <a:r>
              <a:rPr lang="en-US" dirty="0" err="1"/>
              <a:t>Pand</a:t>
            </a:r>
            <a:r>
              <a:rPr lang="en-US" dirty="0"/>
              <a:t> </a:t>
            </a:r>
            <a:r>
              <a:rPr lang="en-US" dirty="0" err="1"/>
              <a:t>isoleren</a:t>
            </a:r>
            <a:endParaRPr lang="nl-NL" dirty="0"/>
          </a:p>
        </p:txBody>
      </p:sp>
    </p:spTree>
    <p:extLst>
      <p:ext uri="{BB962C8B-B14F-4D97-AF65-F5344CB8AC3E}">
        <p14:creationId xmlns:p14="http://schemas.microsoft.com/office/powerpoint/2010/main" val="31725148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 LED </a:t>
            </a:r>
            <a:r>
              <a:rPr lang="en-US" dirty="0" err="1"/>
              <a:t>Baanverlichting</a:t>
            </a:r>
            <a:endParaRPr lang="nl-NL" dirty="0"/>
          </a:p>
        </p:txBody>
      </p:sp>
      <p:sp>
        <p:nvSpPr>
          <p:cNvPr id="3" name="Tijdelijke aanduiding voor tekst 2"/>
          <p:cNvSpPr>
            <a:spLocks noGrp="1"/>
          </p:cNvSpPr>
          <p:nvPr>
            <p:ph type="body" sz="quarter" idx="10"/>
          </p:nvPr>
        </p:nvSpPr>
        <p:spPr/>
        <p:txBody>
          <a:bodyPr/>
          <a:lstStyle/>
          <a:p>
            <a:r>
              <a:rPr lang="en-US" dirty="0"/>
              <a:t>Over </a:t>
            </a:r>
            <a:r>
              <a:rPr lang="en-US" dirty="0" err="1"/>
              <a:t>gedimensioneerd</a:t>
            </a:r>
            <a:r>
              <a:rPr lang="en-US" dirty="0"/>
              <a:t> (</a:t>
            </a:r>
            <a:r>
              <a:rPr lang="en-US" dirty="0" err="1"/>
              <a:t>wedstrijdniveau</a:t>
            </a:r>
            <a:r>
              <a:rPr lang="en-US" dirty="0"/>
              <a:t>)</a:t>
            </a:r>
          </a:p>
          <a:p>
            <a:r>
              <a:rPr lang="en-US" dirty="0" err="1"/>
              <a:t>Aan</a:t>
            </a:r>
            <a:r>
              <a:rPr lang="en-US" dirty="0"/>
              <a:t>/</a:t>
            </a:r>
            <a:r>
              <a:rPr lang="en-US" dirty="0" err="1"/>
              <a:t>uit</a:t>
            </a:r>
            <a:endParaRPr lang="en-US" dirty="0"/>
          </a:p>
          <a:p>
            <a:r>
              <a:rPr lang="en-US" dirty="0" err="1"/>
              <a:t>Lampen</a:t>
            </a:r>
            <a:r>
              <a:rPr lang="en-US" dirty="0"/>
              <a:t> niet </a:t>
            </a:r>
            <a:r>
              <a:rPr lang="en-US" dirty="0" err="1"/>
              <a:t>meer</a:t>
            </a:r>
            <a:r>
              <a:rPr lang="en-US" dirty="0"/>
              <a:t> </a:t>
            </a:r>
            <a:r>
              <a:rPr lang="en-US" dirty="0" err="1"/>
              <a:t>geproduceerd</a:t>
            </a:r>
            <a:endParaRPr lang="en-US" dirty="0"/>
          </a:p>
          <a:p>
            <a:r>
              <a:rPr lang="en-US" dirty="0"/>
              <a:t>Hoge </a:t>
            </a:r>
            <a:r>
              <a:rPr lang="en-US" dirty="0" err="1"/>
              <a:t>degradatie</a:t>
            </a:r>
            <a:r>
              <a:rPr lang="en-US" dirty="0"/>
              <a:t>, </a:t>
            </a:r>
            <a:r>
              <a:rPr lang="en-US" dirty="0" err="1"/>
              <a:t>hoog</a:t>
            </a:r>
            <a:r>
              <a:rPr lang="en-US" dirty="0"/>
              <a:t> </a:t>
            </a:r>
            <a:r>
              <a:rPr lang="en-US" dirty="0" err="1"/>
              <a:t>energieverlies</a:t>
            </a:r>
            <a:endParaRPr lang="en-US" dirty="0"/>
          </a:p>
          <a:p>
            <a:endParaRPr lang="en-US" dirty="0"/>
          </a:p>
        </p:txBody>
      </p:sp>
      <p:sp>
        <p:nvSpPr>
          <p:cNvPr id="4" name="Tijdelijke aanduiding voor datum 3"/>
          <p:cNvSpPr>
            <a:spLocks noGrp="1"/>
          </p:cNvSpPr>
          <p:nvPr>
            <p:ph type="dt" sz="half" idx="11"/>
          </p:nvPr>
        </p:nvSpPr>
        <p:spPr/>
        <p:txBody>
          <a:bodyPr/>
          <a:lstStyle/>
          <a:p>
            <a:fld id="{71C277EC-6ABA-4E33-BE17-51A10688B22C}" type="datetime1">
              <a:rPr lang="nl-NL" smtClean="0"/>
              <a:t>28-2-2020</a:t>
            </a:fld>
            <a:endParaRPr lang="nl-NL"/>
          </a:p>
        </p:txBody>
      </p:sp>
      <p:sp>
        <p:nvSpPr>
          <p:cNvPr id="5" name="Tijdelijke aanduiding voor voettekst 4"/>
          <p:cNvSpPr>
            <a:spLocks noGrp="1"/>
          </p:cNvSpPr>
          <p:nvPr>
            <p:ph type="ftr" sz="quarter" idx="12"/>
          </p:nvPr>
        </p:nvSpPr>
        <p:spPr/>
        <p:txBody>
          <a:bodyPr/>
          <a:lstStyle/>
          <a:p>
            <a:r>
              <a:rPr lang="nl-NL"/>
              <a:t>Buitengewone Algemene Ledenvergadering</a:t>
            </a:r>
          </a:p>
        </p:txBody>
      </p:sp>
      <p:sp>
        <p:nvSpPr>
          <p:cNvPr id="6" name="Tijdelijke aanduiding voor dianummer 5"/>
          <p:cNvSpPr>
            <a:spLocks noGrp="1"/>
          </p:cNvSpPr>
          <p:nvPr>
            <p:ph type="sldNum" sz="quarter" idx="13"/>
          </p:nvPr>
        </p:nvSpPr>
        <p:spPr/>
        <p:txBody>
          <a:bodyPr/>
          <a:lstStyle/>
          <a:p>
            <a:fld id="{9DCB5AAE-4F97-40B0-AB7E-AFEF4417E389}" type="slidenum">
              <a:rPr lang="nl-NL" smtClean="0"/>
              <a:pPr/>
              <a:t>5</a:t>
            </a:fld>
            <a:endParaRPr lang="nl-NL"/>
          </a:p>
        </p:txBody>
      </p:sp>
      <p:sp>
        <p:nvSpPr>
          <p:cNvPr id="7" name="Tijdelijke aanduiding voor tekst 6"/>
          <p:cNvSpPr>
            <a:spLocks noGrp="1"/>
          </p:cNvSpPr>
          <p:nvPr>
            <p:ph type="body" sz="quarter" idx="14"/>
          </p:nvPr>
        </p:nvSpPr>
        <p:spPr/>
        <p:txBody>
          <a:bodyPr/>
          <a:lstStyle/>
          <a:p>
            <a:r>
              <a:rPr lang="en-US" dirty="0" err="1"/>
              <a:t>Gemeente</a:t>
            </a:r>
            <a:endParaRPr lang="en-US" dirty="0"/>
          </a:p>
          <a:p>
            <a:pPr lvl="1"/>
            <a:r>
              <a:rPr lang="en-US" dirty="0" err="1"/>
              <a:t>Installatie</a:t>
            </a:r>
            <a:endParaRPr lang="en-US" dirty="0"/>
          </a:p>
          <a:p>
            <a:pPr lvl="1"/>
            <a:r>
              <a:rPr lang="en-US" dirty="0" err="1"/>
              <a:t>Masten</a:t>
            </a:r>
            <a:endParaRPr lang="en-US" dirty="0"/>
          </a:p>
          <a:p>
            <a:pPr lvl="1"/>
            <a:r>
              <a:rPr lang="en-US" dirty="0" err="1"/>
              <a:t>Lichtbakken</a:t>
            </a:r>
            <a:endParaRPr lang="en-US" dirty="0"/>
          </a:p>
          <a:p>
            <a:r>
              <a:rPr lang="en-US" dirty="0"/>
              <a:t>Almere ’81</a:t>
            </a:r>
          </a:p>
          <a:p>
            <a:pPr lvl="1"/>
            <a:r>
              <a:rPr lang="en-US" dirty="0" err="1"/>
              <a:t>Lampen</a:t>
            </a:r>
            <a:endParaRPr lang="nl-NL" dirty="0"/>
          </a:p>
        </p:txBody>
      </p:sp>
    </p:spTree>
    <p:extLst>
      <p:ext uri="{BB962C8B-B14F-4D97-AF65-F5344CB8AC3E}">
        <p14:creationId xmlns:p14="http://schemas.microsoft.com/office/powerpoint/2010/main" val="155044956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 </a:t>
            </a:r>
            <a:r>
              <a:rPr lang="en-US" dirty="0" err="1"/>
              <a:t>Rol</a:t>
            </a:r>
            <a:r>
              <a:rPr lang="en-US" dirty="0"/>
              <a:t> </a:t>
            </a:r>
            <a:r>
              <a:rPr lang="en-US" dirty="0" err="1"/>
              <a:t>gemeente</a:t>
            </a:r>
            <a:r>
              <a:rPr lang="en-US" dirty="0"/>
              <a:t> Almere</a:t>
            </a:r>
            <a:endParaRPr lang="nl-NL" dirty="0"/>
          </a:p>
        </p:txBody>
      </p:sp>
      <p:sp>
        <p:nvSpPr>
          <p:cNvPr id="3" name="Tijdelijke aanduiding voor tekst 2"/>
          <p:cNvSpPr>
            <a:spLocks noGrp="1"/>
          </p:cNvSpPr>
          <p:nvPr>
            <p:ph type="body" sz="quarter" idx="10"/>
          </p:nvPr>
        </p:nvSpPr>
        <p:spPr/>
        <p:txBody>
          <a:bodyPr/>
          <a:lstStyle/>
          <a:p>
            <a:r>
              <a:rPr lang="en-US" dirty="0" err="1"/>
              <a:t>Eigenaar</a:t>
            </a:r>
            <a:r>
              <a:rPr lang="en-US" dirty="0"/>
              <a:t>, </a:t>
            </a:r>
            <a:r>
              <a:rPr lang="en-US" dirty="0" err="1"/>
              <a:t>beheerder</a:t>
            </a:r>
            <a:r>
              <a:rPr lang="en-US" dirty="0"/>
              <a:t> </a:t>
            </a:r>
            <a:r>
              <a:rPr lang="en-US" dirty="0" err="1"/>
              <a:t>en</a:t>
            </a:r>
            <a:r>
              <a:rPr lang="en-US" dirty="0"/>
              <a:t> </a:t>
            </a:r>
            <a:r>
              <a:rPr lang="en-US" dirty="0" err="1"/>
              <a:t>onderhouder</a:t>
            </a:r>
            <a:r>
              <a:rPr lang="en-US" dirty="0"/>
              <a:t> van </a:t>
            </a:r>
            <a:r>
              <a:rPr lang="en-US" dirty="0" err="1"/>
              <a:t>volledige</a:t>
            </a:r>
            <a:r>
              <a:rPr lang="en-US" dirty="0"/>
              <a:t> </a:t>
            </a:r>
            <a:r>
              <a:rPr lang="en-US" dirty="0" err="1"/>
              <a:t>lichtinstallatie</a:t>
            </a:r>
            <a:endParaRPr lang="en-US" dirty="0"/>
          </a:p>
          <a:p>
            <a:r>
              <a:rPr lang="en-US" dirty="0" err="1"/>
              <a:t>Strikt</a:t>
            </a:r>
            <a:r>
              <a:rPr lang="en-US" dirty="0"/>
              <a:t> </a:t>
            </a:r>
            <a:r>
              <a:rPr lang="en-US" dirty="0" err="1"/>
              <a:t>genomen</a:t>
            </a:r>
            <a:r>
              <a:rPr lang="en-US" dirty="0"/>
              <a:t> </a:t>
            </a:r>
            <a:r>
              <a:rPr lang="en-US" dirty="0" err="1"/>
              <a:t>zijn</a:t>
            </a:r>
            <a:r>
              <a:rPr lang="en-US" dirty="0"/>
              <a:t> </a:t>
            </a:r>
            <a:r>
              <a:rPr lang="en-US" dirty="0" err="1"/>
              <a:t>zij</a:t>
            </a:r>
            <a:r>
              <a:rPr lang="en-US" dirty="0"/>
              <a:t> </a:t>
            </a:r>
            <a:r>
              <a:rPr lang="en-US" dirty="0" err="1"/>
              <a:t>verantwoordelijke</a:t>
            </a:r>
            <a:r>
              <a:rPr lang="en-US" dirty="0"/>
              <a:t> voor </a:t>
            </a:r>
            <a:r>
              <a:rPr lang="en-US" dirty="0" err="1"/>
              <a:t>verlichting</a:t>
            </a:r>
            <a:r>
              <a:rPr lang="en-US" dirty="0"/>
              <a:t> </a:t>
            </a:r>
            <a:r>
              <a:rPr lang="en-US" dirty="0" err="1"/>
              <a:t>cq</a:t>
            </a:r>
            <a:r>
              <a:rPr lang="en-US" dirty="0"/>
              <a:t>. </a:t>
            </a:r>
            <a:r>
              <a:rPr lang="en-US" dirty="0" err="1"/>
              <a:t>moderninsering</a:t>
            </a:r>
            <a:r>
              <a:rPr lang="en-US" dirty="0"/>
              <a:t> </a:t>
            </a:r>
            <a:r>
              <a:rPr lang="en-US" dirty="0" err="1"/>
              <a:t>ervan</a:t>
            </a:r>
            <a:endParaRPr lang="en-US" dirty="0"/>
          </a:p>
          <a:p>
            <a:r>
              <a:rPr lang="en-US" dirty="0" err="1"/>
              <a:t>Echter</a:t>
            </a:r>
            <a:r>
              <a:rPr lang="en-US" dirty="0"/>
              <a:t> de </a:t>
            </a:r>
            <a:r>
              <a:rPr lang="en-US" dirty="0" err="1"/>
              <a:t>financiële</a:t>
            </a:r>
            <a:r>
              <a:rPr lang="en-US" dirty="0"/>
              <a:t> </a:t>
            </a:r>
            <a:r>
              <a:rPr lang="en-US" dirty="0" err="1"/>
              <a:t>prikkel</a:t>
            </a:r>
            <a:r>
              <a:rPr lang="en-US" dirty="0"/>
              <a:t> </a:t>
            </a:r>
            <a:r>
              <a:rPr lang="en-US" dirty="0" err="1"/>
              <a:t>ligt</a:t>
            </a:r>
            <a:r>
              <a:rPr lang="en-US" dirty="0"/>
              <a:t> </a:t>
            </a:r>
            <a:r>
              <a:rPr lang="en-US" dirty="0" err="1"/>
              <a:t>bij</a:t>
            </a:r>
            <a:r>
              <a:rPr lang="en-US" dirty="0"/>
              <a:t> de </a:t>
            </a:r>
            <a:r>
              <a:rPr lang="en-US" dirty="0" err="1"/>
              <a:t>vereniging</a:t>
            </a:r>
            <a:endParaRPr lang="en-US" dirty="0"/>
          </a:p>
        </p:txBody>
      </p:sp>
      <p:sp>
        <p:nvSpPr>
          <p:cNvPr id="4" name="Tijdelijke aanduiding voor datum 3"/>
          <p:cNvSpPr>
            <a:spLocks noGrp="1"/>
          </p:cNvSpPr>
          <p:nvPr>
            <p:ph type="dt" sz="half" idx="11"/>
          </p:nvPr>
        </p:nvSpPr>
        <p:spPr/>
        <p:txBody>
          <a:bodyPr/>
          <a:lstStyle/>
          <a:p>
            <a:fld id="{71C277EC-6ABA-4E33-BE17-51A10688B22C}" type="datetime1">
              <a:rPr lang="nl-NL" smtClean="0"/>
              <a:t>28-2-2020</a:t>
            </a:fld>
            <a:endParaRPr lang="nl-NL"/>
          </a:p>
        </p:txBody>
      </p:sp>
      <p:sp>
        <p:nvSpPr>
          <p:cNvPr id="5" name="Tijdelijke aanduiding voor voettekst 4"/>
          <p:cNvSpPr>
            <a:spLocks noGrp="1"/>
          </p:cNvSpPr>
          <p:nvPr>
            <p:ph type="ftr" sz="quarter" idx="12"/>
          </p:nvPr>
        </p:nvSpPr>
        <p:spPr/>
        <p:txBody>
          <a:bodyPr/>
          <a:lstStyle/>
          <a:p>
            <a:r>
              <a:rPr lang="nl-NL"/>
              <a:t>Buitengewone Algemene Ledenvergadering</a:t>
            </a:r>
          </a:p>
        </p:txBody>
      </p:sp>
      <p:sp>
        <p:nvSpPr>
          <p:cNvPr id="6" name="Tijdelijke aanduiding voor dianummer 5"/>
          <p:cNvSpPr>
            <a:spLocks noGrp="1"/>
          </p:cNvSpPr>
          <p:nvPr>
            <p:ph type="sldNum" sz="quarter" idx="13"/>
          </p:nvPr>
        </p:nvSpPr>
        <p:spPr/>
        <p:txBody>
          <a:bodyPr/>
          <a:lstStyle/>
          <a:p>
            <a:fld id="{9DCB5AAE-4F97-40B0-AB7E-AFEF4417E389}" type="slidenum">
              <a:rPr lang="nl-NL" smtClean="0"/>
              <a:pPr/>
              <a:t>6</a:t>
            </a:fld>
            <a:endParaRPr lang="nl-NL"/>
          </a:p>
        </p:txBody>
      </p:sp>
      <p:sp>
        <p:nvSpPr>
          <p:cNvPr id="7" name="Tijdelijke aanduiding voor tekst 6"/>
          <p:cNvSpPr>
            <a:spLocks noGrp="1"/>
          </p:cNvSpPr>
          <p:nvPr>
            <p:ph type="body" sz="quarter" idx="14"/>
          </p:nvPr>
        </p:nvSpPr>
        <p:spPr/>
        <p:txBody>
          <a:bodyPr/>
          <a:lstStyle/>
          <a:p>
            <a:r>
              <a:rPr lang="en-US" dirty="0" err="1"/>
              <a:t>Intentieafspraken</a:t>
            </a:r>
            <a:endParaRPr lang="en-US" dirty="0"/>
          </a:p>
          <a:p>
            <a:pPr marL="2506663" lvl="1" indent="-884238">
              <a:spcBef>
                <a:spcPts val="2400"/>
              </a:spcBef>
            </a:pPr>
            <a:r>
              <a:rPr lang="en-US" dirty="0"/>
              <a:t>Almere ‘81 is </a:t>
            </a:r>
            <a:r>
              <a:rPr lang="en-US" dirty="0" err="1"/>
              <a:t>eigenaar</a:t>
            </a:r>
            <a:r>
              <a:rPr lang="en-US" dirty="0"/>
              <a:t>/</a:t>
            </a:r>
            <a:r>
              <a:rPr lang="en-US" dirty="0" err="1"/>
              <a:t>beheerder</a:t>
            </a:r>
            <a:r>
              <a:rPr lang="en-US" dirty="0"/>
              <a:t>/</a:t>
            </a:r>
            <a:r>
              <a:rPr lang="en-US" dirty="0" err="1"/>
              <a:t>onderhoud</a:t>
            </a:r>
            <a:br>
              <a:rPr lang="en-US" dirty="0"/>
            </a:br>
            <a:r>
              <a:rPr lang="en-US" sz="3200" dirty="0">
                <a:solidFill>
                  <a:srgbClr val="C00000"/>
                </a:solidFill>
              </a:rPr>
              <a:t>(min. 10 </a:t>
            </a:r>
            <a:r>
              <a:rPr lang="en-US" sz="3200" dirty="0" err="1">
                <a:solidFill>
                  <a:srgbClr val="C00000"/>
                </a:solidFill>
              </a:rPr>
              <a:t>jaar</a:t>
            </a:r>
            <a:r>
              <a:rPr lang="en-US" sz="3200" dirty="0">
                <a:solidFill>
                  <a:srgbClr val="C00000"/>
                </a:solidFill>
              </a:rPr>
              <a:t> </a:t>
            </a:r>
            <a:r>
              <a:rPr lang="en-US" sz="3200" dirty="0" err="1">
                <a:solidFill>
                  <a:srgbClr val="C00000"/>
                </a:solidFill>
              </a:rPr>
              <a:t>ivm</a:t>
            </a:r>
            <a:r>
              <a:rPr lang="en-US" sz="3200" dirty="0">
                <a:solidFill>
                  <a:srgbClr val="C00000"/>
                </a:solidFill>
              </a:rPr>
              <a:t> </a:t>
            </a:r>
            <a:r>
              <a:rPr lang="en-US" sz="3200" dirty="0" err="1">
                <a:solidFill>
                  <a:srgbClr val="C00000"/>
                </a:solidFill>
              </a:rPr>
              <a:t>subsidie</a:t>
            </a:r>
            <a:r>
              <a:rPr lang="en-US" sz="3200" dirty="0">
                <a:solidFill>
                  <a:srgbClr val="C00000"/>
                </a:solidFill>
              </a:rPr>
              <a:t>)</a:t>
            </a:r>
            <a:br>
              <a:rPr lang="en-US" sz="3200" dirty="0">
                <a:solidFill>
                  <a:srgbClr val="C00000"/>
                </a:solidFill>
              </a:rPr>
            </a:br>
            <a:r>
              <a:rPr lang="en-US" sz="3200" dirty="0">
                <a:solidFill>
                  <a:srgbClr val="C00000"/>
                </a:solidFill>
              </a:rPr>
              <a:t>(</a:t>
            </a:r>
            <a:r>
              <a:rPr lang="en-US" sz="3200" dirty="0" err="1">
                <a:solidFill>
                  <a:srgbClr val="C00000"/>
                </a:solidFill>
              </a:rPr>
              <a:t>muv</a:t>
            </a:r>
            <a:r>
              <a:rPr lang="en-US" sz="3200" dirty="0">
                <a:solidFill>
                  <a:srgbClr val="C00000"/>
                </a:solidFill>
              </a:rPr>
              <a:t> </a:t>
            </a:r>
            <a:r>
              <a:rPr lang="en-US" sz="3200" dirty="0" err="1">
                <a:solidFill>
                  <a:srgbClr val="C00000"/>
                </a:solidFill>
              </a:rPr>
              <a:t>masten</a:t>
            </a:r>
            <a:r>
              <a:rPr lang="en-US" sz="3200" dirty="0">
                <a:solidFill>
                  <a:srgbClr val="C00000"/>
                </a:solidFill>
              </a:rPr>
              <a:t>)</a:t>
            </a:r>
          </a:p>
          <a:p>
            <a:pPr marL="2506663" lvl="1" indent="-884238">
              <a:spcBef>
                <a:spcPts val="2400"/>
              </a:spcBef>
            </a:pPr>
            <a:r>
              <a:rPr lang="en-US" dirty="0"/>
              <a:t>Almere ‘81 </a:t>
            </a:r>
            <a:r>
              <a:rPr lang="en-US" dirty="0" err="1"/>
              <a:t>krijgt</a:t>
            </a:r>
            <a:r>
              <a:rPr lang="en-US" dirty="0"/>
              <a:t> </a:t>
            </a:r>
            <a:r>
              <a:rPr lang="en-US" dirty="0" err="1"/>
              <a:t>plaatsingsrecht</a:t>
            </a:r>
            <a:r>
              <a:rPr lang="en-US" dirty="0"/>
              <a:t>. </a:t>
            </a:r>
            <a:r>
              <a:rPr lang="en-US" dirty="0" err="1"/>
              <a:t>Gemeente</a:t>
            </a:r>
            <a:r>
              <a:rPr lang="en-US" dirty="0"/>
              <a:t> </a:t>
            </a:r>
            <a:r>
              <a:rPr lang="en-US" dirty="0" err="1"/>
              <a:t>controleert</a:t>
            </a:r>
            <a:r>
              <a:rPr lang="en-US" dirty="0"/>
              <a:t> </a:t>
            </a:r>
            <a:r>
              <a:rPr lang="en-US" dirty="0" err="1"/>
              <a:t>ivm</a:t>
            </a:r>
            <a:r>
              <a:rPr lang="en-US" dirty="0"/>
              <a:t> </a:t>
            </a:r>
            <a:r>
              <a:rPr lang="en-US" dirty="0" err="1"/>
              <a:t>veiligheid</a:t>
            </a:r>
            <a:endParaRPr lang="en-US" dirty="0"/>
          </a:p>
          <a:p>
            <a:pPr marL="2506663" lvl="1" indent="-884238">
              <a:spcBef>
                <a:spcPts val="2400"/>
              </a:spcBef>
            </a:pPr>
            <a:r>
              <a:rPr lang="en-US" dirty="0"/>
              <a:t>Na 10 </a:t>
            </a:r>
            <a:r>
              <a:rPr lang="en-US" dirty="0" err="1"/>
              <a:t>jaar</a:t>
            </a:r>
            <a:r>
              <a:rPr lang="en-US" dirty="0"/>
              <a:t> </a:t>
            </a:r>
            <a:r>
              <a:rPr lang="en-US" dirty="0" err="1"/>
              <a:t>neemt</a:t>
            </a:r>
            <a:r>
              <a:rPr lang="en-US" dirty="0"/>
              <a:t> </a:t>
            </a:r>
            <a:r>
              <a:rPr lang="en-US" dirty="0" err="1"/>
              <a:t>gemeente</a:t>
            </a:r>
            <a:r>
              <a:rPr lang="en-US" dirty="0"/>
              <a:t> Almere het </a:t>
            </a:r>
            <a:r>
              <a:rPr lang="en-US" dirty="0" err="1"/>
              <a:t>beheer</a:t>
            </a:r>
            <a:r>
              <a:rPr lang="en-US" dirty="0"/>
              <a:t> </a:t>
            </a:r>
            <a:r>
              <a:rPr lang="en-US" dirty="0" err="1"/>
              <a:t>en</a:t>
            </a:r>
            <a:r>
              <a:rPr lang="en-US" dirty="0"/>
              <a:t> </a:t>
            </a:r>
            <a:r>
              <a:rPr lang="en-US" dirty="0" err="1"/>
              <a:t>onderhoud</a:t>
            </a:r>
            <a:r>
              <a:rPr lang="en-US" dirty="0"/>
              <a:t> over</a:t>
            </a:r>
          </a:p>
          <a:p>
            <a:pPr marL="2506663" lvl="1" indent="-884238">
              <a:spcBef>
                <a:spcPts val="2400"/>
              </a:spcBef>
            </a:pPr>
            <a:r>
              <a:rPr lang="en-US" dirty="0" err="1"/>
              <a:t>Huurkosten</a:t>
            </a:r>
            <a:r>
              <a:rPr lang="en-US" dirty="0"/>
              <a:t> </a:t>
            </a:r>
            <a:r>
              <a:rPr lang="en-US" dirty="0" err="1"/>
              <a:t>veranderen</a:t>
            </a:r>
            <a:r>
              <a:rPr lang="en-US" dirty="0"/>
              <a:t> niet</a:t>
            </a:r>
          </a:p>
          <a:p>
            <a:pPr marL="4129088" lvl="2" indent="-884238">
              <a:spcBef>
                <a:spcPts val="1200"/>
              </a:spcBef>
            </a:pPr>
            <a:r>
              <a:rPr lang="en-US" dirty="0"/>
              <a:t>Niet </a:t>
            </a:r>
            <a:r>
              <a:rPr lang="en-US" dirty="0" err="1"/>
              <a:t>bij</a:t>
            </a:r>
            <a:r>
              <a:rPr lang="en-US" dirty="0"/>
              <a:t> </a:t>
            </a:r>
            <a:r>
              <a:rPr lang="en-US" dirty="0" err="1"/>
              <a:t>ingaan</a:t>
            </a:r>
            <a:endParaRPr lang="en-US" dirty="0"/>
          </a:p>
          <a:p>
            <a:pPr marL="4129088" lvl="2" indent="-884238">
              <a:spcBef>
                <a:spcPts val="1200"/>
              </a:spcBef>
            </a:pPr>
            <a:r>
              <a:rPr lang="en-US" dirty="0"/>
              <a:t>Niet </a:t>
            </a:r>
            <a:r>
              <a:rPr lang="en-US" dirty="0" err="1"/>
              <a:t>bij</a:t>
            </a:r>
            <a:r>
              <a:rPr lang="en-US" dirty="0"/>
              <a:t> </a:t>
            </a:r>
            <a:r>
              <a:rPr lang="en-US" dirty="0" err="1"/>
              <a:t>uitgaan</a:t>
            </a:r>
            <a:endParaRPr lang="nl-NL" dirty="0"/>
          </a:p>
        </p:txBody>
      </p:sp>
      <p:sp>
        <p:nvSpPr>
          <p:cNvPr id="8" name="Rechthoek: ezelsoor 7">
            <a:extLst>
              <a:ext uri="{FF2B5EF4-FFF2-40B4-BE49-F238E27FC236}">
                <a16:creationId xmlns:a16="http://schemas.microsoft.com/office/drawing/2014/main" id="{76DBB949-FBF9-4F33-BCCB-1F2DDCDD7EB6}"/>
              </a:ext>
            </a:extLst>
          </p:cNvPr>
          <p:cNvSpPr/>
          <p:nvPr/>
        </p:nvSpPr>
        <p:spPr>
          <a:xfrm rot="20412830">
            <a:off x="20637136" y="10099556"/>
            <a:ext cx="3528392" cy="1906143"/>
          </a:xfrm>
          <a:prstGeom prst="foldedCorner">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2800" b="1" i="0" u="none" strike="noStrike" cap="none" spc="0" normalizeH="0" baseline="0" dirty="0">
                <a:ln>
                  <a:noFill/>
                </a:ln>
                <a:solidFill>
                  <a:srgbClr val="FF0000"/>
                </a:solidFill>
                <a:uFillTx/>
                <a:ea typeface="+mn-ea"/>
                <a:cs typeface="+mn-cs"/>
                <a:sym typeface="Gill Sans"/>
              </a:rPr>
              <a:t>Afspraken formaliseren</a:t>
            </a:r>
            <a:br>
              <a:rPr kumimoji="0" lang="nl-NL" sz="2800" b="1" i="0" u="none" strike="noStrike" cap="none" spc="0" normalizeH="0" baseline="0" dirty="0">
                <a:ln>
                  <a:noFill/>
                </a:ln>
                <a:solidFill>
                  <a:srgbClr val="FF0000"/>
                </a:solidFill>
                <a:uFillTx/>
                <a:ea typeface="+mn-ea"/>
                <a:cs typeface="+mn-cs"/>
                <a:sym typeface="Gill Sans"/>
              </a:rPr>
            </a:br>
            <a:r>
              <a:rPr kumimoji="0" lang="nl-NL" sz="2800" b="1" i="0" u="none" strike="noStrike" cap="none" spc="0" normalizeH="0" baseline="0" dirty="0">
                <a:ln>
                  <a:noFill/>
                </a:ln>
                <a:solidFill>
                  <a:srgbClr val="FF0000"/>
                </a:solidFill>
                <a:uFillTx/>
                <a:ea typeface="+mn-ea"/>
                <a:cs typeface="+mn-cs"/>
                <a:sym typeface="Gill Sans"/>
              </a:rPr>
              <a:t>voor aangaan</a:t>
            </a:r>
            <a:br>
              <a:rPr kumimoji="0" lang="nl-NL" sz="2800" b="1" i="0" u="none" strike="noStrike" cap="none" spc="0" normalizeH="0" baseline="0" dirty="0">
                <a:ln>
                  <a:noFill/>
                </a:ln>
                <a:solidFill>
                  <a:srgbClr val="FF0000"/>
                </a:solidFill>
                <a:uFillTx/>
                <a:ea typeface="+mn-ea"/>
                <a:cs typeface="+mn-cs"/>
                <a:sym typeface="Gill Sans"/>
              </a:rPr>
            </a:br>
            <a:r>
              <a:rPr kumimoji="0" lang="nl-NL" sz="2800" b="1" i="0" u="none" strike="noStrike" cap="none" spc="0" normalizeH="0" baseline="0" dirty="0">
                <a:ln>
                  <a:noFill/>
                </a:ln>
                <a:solidFill>
                  <a:srgbClr val="FF0000"/>
                </a:solidFill>
                <a:uFillTx/>
                <a:ea typeface="+mn-ea"/>
                <a:cs typeface="+mn-cs"/>
                <a:sym typeface="Gill Sans"/>
              </a:rPr>
              <a:t>verplichtingen</a:t>
            </a:r>
          </a:p>
        </p:txBody>
      </p:sp>
    </p:spTree>
    <p:extLst>
      <p:ext uri="{BB962C8B-B14F-4D97-AF65-F5344CB8AC3E}">
        <p14:creationId xmlns:p14="http://schemas.microsoft.com/office/powerpoint/2010/main" val="19889418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 Twee </a:t>
            </a:r>
            <a:r>
              <a:rPr lang="en-US" dirty="0" err="1"/>
              <a:t>offertes</a:t>
            </a:r>
            <a:endParaRPr lang="nl-NL" dirty="0"/>
          </a:p>
        </p:txBody>
      </p:sp>
      <p:sp>
        <p:nvSpPr>
          <p:cNvPr id="3" name="Tijdelijke aanduiding voor tekst 2"/>
          <p:cNvSpPr>
            <a:spLocks noGrp="1"/>
          </p:cNvSpPr>
          <p:nvPr>
            <p:ph type="body" sz="quarter" idx="10"/>
          </p:nvPr>
        </p:nvSpPr>
        <p:spPr/>
        <p:txBody>
          <a:bodyPr/>
          <a:lstStyle/>
          <a:p>
            <a:r>
              <a:rPr lang="en-US" sz="4400" dirty="0"/>
              <a:t>Sport Technologies</a:t>
            </a:r>
          </a:p>
          <a:p>
            <a:pPr lvl="1">
              <a:spcBef>
                <a:spcPts val="2400"/>
              </a:spcBef>
            </a:pPr>
            <a:r>
              <a:rPr lang="en-US" sz="3600" dirty="0" err="1"/>
              <a:t>Nav</a:t>
            </a:r>
            <a:r>
              <a:rPr lang="en-US" sz="3600" dirty="0"/>
              <a:t> AV </a:t>
            </a:r>
            <a:r>
              <a:rPr lang="en-US" sz="3600" dirty="0" err="1"/>
              <a:t>Zeewolde</a:t>
            </a:r>
            <a:endParaRPr lang="en-US" sz="3600" dirty="0"/>
          </a:p>
          <a:p>
            <a:pPr lvl="1">
              <a:spcBef>
                <a:spcPts val="2400"/>
              </a:spcBef>
            </a:pPr>
            <a:r>
              <a:rPr lang="en-US" sz="3600" dirty="0"/>
              <a:t>Eigen </a:t>
            </a:r>
            <a:r>
              <a:rPr lang="en-US" sz="3600" dirty="0" err="1"/>
              <a:t>productie</a:t>
            </a:r>
            <a:endParaRPr lang="en-US" sz="3600" dirty="0"/>
          </a:p>
          <a:p>
            <a:pPr lvl="1">
              <a:spcBef>
                <a:spcPts val="2400"/>
              </a:spcBef>
            </a:pPr>
            <a:r>
              <a:rPr lang="en-US" sz="3600" dirty="0" err="1"/>
              <a:t>Initiële</a:t>
            </a:r>
            <a:r>
              <a:rPr lang="en-US" sz="3600" dirty="0"/>
              <a:t> </a:t>
            </a:r>
            <a:r>
              <a:rPr lang="en-US" sz="3600" dirty="0" err="1"/>
              <a:t>investering</a:t>
            </a:r>
            <a:r>
              <a:rPr lang="en-US" sz="3600" dirty="0"/>
              <a:t> </a:t>
            </a:r>
            <a:r>
              <a:rPr lang="en-US" sz="3600" b="1" dirty="0">
                <a:solidFill>
                  <a:schemeClr val="accent1"/>
                </a:solidFill>
              </a:rPr>
              <a:t>€  33.521</a:t>
            </a:r>
            <a:br>
              <a:rPr lang="en-US" sz="3600" dirty="0"/>
            </a:br>
            <a:r>
              <a:rPr lang="en-US" sz="2800" dirty="0">
                <a:solidFill>
                  <a:srgbClr val="C00000"/>
                </a:solidFill>
              </a:rPr>
              <a:t>(+€ 3.500 </a:t>
            </a:r>
            <a:r>
              <a:rPr lang="en-US" sz="2800" dirty="0" err="1">
                <a:solidFill>
                  <a:srgbClr val="C00000"/>
                </a:solidFill>
              </a:rPr>
              <a:t>afkoop</a:t>
            </a:r>
            <a:r>
              <a:rPr lang="en-US" sz="2800" dirty="0">
                <a:solidFill>
                  <a:srgbClr val="C00000"/>
                </a:solidFill>
              </a:rPr>
              <a:t> </a:t>
            </a:r>
            <a:r>
              <a:rPr lang="en-US" sz="2800" dirty="0" err="1">
                <a:solidFill>
                  <a:srgbClr val="C00000"/>
                </a:solidFill>
              </a:rPr>
              <a:t>onderhoud</a:t>
            </a:r>
            <a:r>
              <a:rPr lang="en-US" sz="2800" dirty="0">
                <a:solidFill>
                  <a:srgbClr val="C00000"/>
                </a:solidFill>
              </a:rPr>
              <a:t>)</a:t>
            </a:r>
            <a:endParaRPr lang="en-US" sz="3600" dirty="0">
              <a:solidFill>
                <a:srgbClr val="C00000"/>
              </a:solidFill>
            </a:endParaRPr>
          </a:p>
          <a:p>
            <a:pPr lvl="1">
              <a:spcBef>
                <a:spcPts val="2400"/>
              </a:spcBef>
            </a:pPr>
            <a:r>
              <a:rPr lang="en-US" sz="3600" dirty="0"/>
              <a:t>Na </a:t>
            </a:r>
            <a:r>
              <a:rPr lang="en-US" sz="3600" dirty="0" err="1"/>
              <a:t>subsidie</a:t>
            </a:r>
            <a:r>
              <a:rPr lang="en-US" sz="3600" dirty="0"/>
              <a:t> </a:t>
            </a:r>
            <a:r>
              <a:rPr lang="en-US" sz="3600" b="1" dirty="0">
                <a:solidFill>
                  <a:schemeClr val="accent1"/>
                </a:solidFill>
              </a:rPr>
              <a:t>€ 19.853</a:t>
            </a:r>
            <a:br>
              <a:rPr lang="en-US" sz="3600" dirty="0"/>
            </a:br>
            <a:r>
              <a:rPr lang="en-US" sz="2800" dirty="0">
                <a:solidFill>
                  <a:srgbClr val="C00000"/>
                </a:solidFill>
              </a:rPr>
              <a:t>(+€ 2.450 </a:t>
            </a:r>
            <a:r>
              <a:rPr lang="en-US" sz="2800" dirty="0" err="1">
                <a:solidFill>
                  <a:srgbClr val="C00000"/>
                </a:solidFill>
              </a:rPr>
              <a:t>afkoop</a:t>
            </a:r>
            <a:r>
              <a:rPr lang="en-US" sz="2800" dirty="0">
                <a:solidFill>
                  <a:srgbClr val="C00000"/>
                </a:solidFill>
              </a:rPr>
              <a:t> </a:t>
            </a:r>
            <a:r>
              <a:rPr lang="en-US" sz="2800" dirty="0" err="1">
                <a:solidFill>
                  <a:srgbClr val="C00000"/>
                </a:solidFill>
              </a:rPr>
              <a:t>onderhoud</a:t>
            </a:r>
            <a:r>
              <a:rPr lang="en-US" sz="2800" dirty="0">
                <a:solidFill>
                  <a:srgbClr val="C00000"/>
                </a:solidFill>
              </a:rPr>
              <a:t>)</a:t>
            </a:r>
            <a:endParaRPr lang="en-US" sz="3600" dirty="0">
              <a:solidFill>
                <a:srgbClr val="C00000"/>
              </a:solidFill>
            </a:endParaRPr>
          </a:p>
          <a:p>
            <a:pPr lvl="1">
              <a:spcBef>
                <a:spcPts val="2400"/>
              </a:spcBef>
            </a:pPr>
            <a:r>
              <a:rPr lang="en-US" sz="3600" dirty="0" err="1"/>
              <a:t>Terugverdientijd</a:t>
            </a:r>
            <a:r>
              <a:rPr lang="en-US" sz="3600" dirty="0"/>
              <a:t> </a:t>
            </a:r>
            <a:r>
              <a:rPr lang="en-US" sz="3600" b="1" dirty="0">
                <a:solidFill>
                  <a:schemeClr val="accent1"/>
                </a:solidFill>
              </a:rPr>
              <a:t>7,9 </a:t>
            </a:r>
            <a:r>
              <a:rPr lang="en-US" sz="3600" b="1" dirty="0" err="1">
                <a:solidFill>
                  <a:schemeClr val="accent1"/>
                </a:solidFill>
              </a:rPr>
              <a:t>jaar</a:t>
            </a:r>
            <a:br>
              <a:rPr lang="en-US" sz="3600" dirty="0"/>
            </a:br>
            <a:r>
              <a:rPr lang="en-US" sz="2800" dirty="0">
                <a:solidFill>
                  <a:srgbClr val="C00000"/>
                </a:solidFill>
              </a:rPr>
              <a:t>(8,6 </a:t>
            </a:r>
            <a:r>
              <a:rPr lang="en-US" sz="2800" dirty="0" err="1">
                <a:solidFill>
                  <a:srgbClr val="C00000"/>
                </a:solidFill>
              </a:rPr>
              <a:t>jaar</a:t>
            </a:r>
            <a:r>
              <a:rPr lang="en-US" sz="2800" dirty="0">
                <a:solidFill>
                  <a:srgbClr val="C00000"/>
                </a:solidFill>
              </a:rPr>
              <a:t> </a:t>
            </a:r>
            <a:r>
              <a:rPr lang="en-US" sz="2800" dirty="0" err="1">
                <a:solidFill>
                  <a:srgbClr val="C00000"/>
                </a:solidFill>
              </a:rPr>
              <a:t>vgl</a:t>
            </a:r>
            <a:r>
              <a:rPr lang="en-US" sz="2800" dirty="0">
                <a:solidFill>
                  <a:srgbClr val="C00000"/>
                </a:solidFill>
              </a:rPr>
              <a:t> nu)</a:t>
            </a:r>
          </a:p>
          <a:p>
            <a:pPr lvl="1">
              <a:spcBef>
                <a:spcPts val="2400"/>
              </a:spcBef>
            </a:pPr>
            <a:r>
              <a:rPr lang="en-US" sz="3600" dirty="0" err="1"/>
              <a:t>Licht</a:t>
            </a:r>
            <a:r>
              <a:rPr lang="en-US" sz="3600" dirty="0"/>
              <a:t>:  </a:t>
            </a:r>
            <a:r>
              <a:rPr lang="en-US" sz="3600" b="1" dirty="0">
                <a:solidFill>
                  <a:schemeClr val="accent1"/>
                </a:solidFill>
              </a:rPr>
              <a:t>112 / 0.85</a:t>
            </a:r>
            <a:r>
              <a:rPr lang="en-US" sz="3600" dirty="0"/>
              <a:t> &amp; 81 / 0.58 </a:t>
            </a:r>
          </a:p>
          <a:p>
            <a:pPr lvl="1">
              <a:spcBef>
                <a:spcPts val="2400"/>
              </a:spcBef>
            </a:pPr>
            <a:endParaRPr lang="en-US" sz="4400" dirty="0"/>
          </a:p>
        </p:txBody>
      </p:sp>
      <p:sp>
        <p:nvSpPr>
          <p:cNvPr id="4" name="Tijdelijke aanduiding voor datum 3"/>
          <p:cNvSpPr>
            <a:spLocks noGrp="1"/>
          </p:cNvSpPr>
          <p:nvPr>
            <p:ph type="dt" sz="half" idx="11"/>
          </p:nvPr>
        </p:nvSpPr>
        <p:spPr/>
        <p:txBody>
          <a:bodyPr/>
          <a:lstStyle/>
          <a:p>
            <a:fld id="{71C277EC-6ABA-4E33-BE17-51A10688B22C}" type="datetime1">
              <a:rPr lang="nl-NL" smtClean="0"/>
              <a:t>28-2-2020</a:t>
            </a:fld>
            <a:endParaRPr lang="nl-NL"/>
          </a:p>
        </p:txBody>
      </p:sp>
      <p:sp>
        <p:nvSpPr>
          <p:cNvPr id="5" name="Tijdelijke aanduiding voor voettekst 4"/>
          <p:cNvSpPr>
            <a:spLocks noGrp="1"/>
          </p:cNvSpPr>
          <p:nvPr>
            <p:ph type="ftr" sz="quarter" idx="12"/>
          </p:nvPr>
        </p:nvSpPr>
        <p:spPr/>
        <p:txBody>
          <a:bodyPr/>
          <a:lstStyle/>
          <a:p>
            <a:r>
              <a:rPr lang="nl-NL" dirty="0"/>
              <a:t>Buitengewone Algemene Ledenvergadering</a:t>
            </a:r>
          </a:p>
        </p:txBody>
      </p:sp>
      <p:sp>
        <p:nvSpPr>
          <p:cNvPr id="6" name="Tijdelijke aanduiding voor dianummer 5"/>
          <p:cNvSpPr>
            <a:spLocks noGrp="1"/>
          </p:cNvSpPr>
          <p:nvPr>
            <p:ph type="sldNum" sz="quarter" idx="13"/>
          </p:nvPr>
        </p:nvSpPr>
        <p:spPr/>
        <p:txBody>
          <a:bodyPr/>
          <a:lstStyle/>
          <a:p>
            <a:fld id="{9DCB5AAE-4F97-40B0-AB7E-AFEF4417E389}" type="slidenum">
              <a:rPr lang="nl-NL" smtClean="0"/>
              <a:pPr/>
              <a:t>7</a:t>
            </a:fld>
            <a:endParaRPr lang="nl-NL"/>
          </a:p>
        </p:txBody>
      </p:sp>
      <p:sp>
        <p:nvSpPr>
          <p:cNvPr id="7" name="Tijdelijke aanduiding voor tekst 6"/>
          <p:cNvSpPr>
            <a:spLocks noGrp="1"/>
          </p:cNvSpPr>
          <p:nvPr>
            <p:ph type="body" sz="quarter" idx="14"/>
          </p:nvPr>
        </p:nvSpPr>
        <p:spPr/>
        <p:txBody>
          <a:bodyPr/>
          <a:lstStyle/>
          <a:p>
            <a:r>
              <a:rPr lang="en-US" sz="4400" dirty="0"/>
              <a:t>Sportverlichting.com</a:t>
            </a:r>
          </a:p>
          <a:p>
            <a:pPr lvl="1">
              <a:spcBef>
                <a:spcPts val="2400"/>
              </a:spcBef>
            </a:pPr>
            <a:r>
              <a:rPr lang="en-US" sz="3600" dirty="0" err="1"/>
              <a:t>Nav</a:t>
            </a:r>
            <a:r>
              <a:rPr lang="en-US" sz="3600" dirty="0"/>
              <a:t> </a:t>
            </a:r>
            <a:r>
              <a:rPr lang="en-US" sz="3600" dirty="0" err="1"/>
              <a:t>Gemeente</a:t>
            </a:r>
            <a:r>
              <a:rPr lang="en-US" sz="3600" dirty="0"/>
              <a:t> Almere</a:t>
            </a:r>
          </a:p>
          <a:p>
            <a:pPr lvl="1">
              <a:spcBef>
                <a:spcPts val="2400"/>
              </a:spcBef>
            </a:pPr>
            <a:r>
              <a:rPr lang="en-US" sz="3600" dirty="0"/>
              <a:t>Philips (</a:t>
            </a:r>
            <a:r>
              <a:rPr lang="en-US" sz="3600" dirty="0" err="1"/>
              <a:t>dochter</a:t>
            </a:r>
            <a:r>
              <a:rPr lang="en-US" sz="3600" dirty="0"/>
              <a:t>)</a:t>
            </a:r>
          </a:p>
          <a:p>
            <a:pPr lvl="1">
              <a:spcBef>
                <a:spcPts val="2400"/>
              </a:spcBef>
            </a:pPr>
            <a:r>
              <a:rPr lang="en-US" sz="3600" dirty="0" err="1"/>
              <a:t>Initiële</a:t>
            </a:r>
            <a:r>
              <a:rPr lang="en-US" sz="3600" dirty="0"/>
              <a:t> </a:t>
            </a:r>
            <a:r>
              <a:rPr lang="en-US" sz="3600" dirty="0" err="1"/>
              <a:t>investering</a:t>
            </a:r>
            <a:r>
              <a:rPr lang="en-US" sz="3600" dirty="0"/>
              <a:t> </a:t>
            </a:r>
            <a:r>
              <a:rPr lang="en-US" sz="3600" b="1" dirty="0">
                <a:solidFill>
                  <a:schemeClr val="accent1"/>
                </a:solidFill>
              </a:rPr>
              <a:t>€    37.026 </a:t>
            </a:r>
            <a:br>
              <a:rPr lang="en-US" sz="3600" b="1" dirty="0">
                <a:solidFill>
                  <a:schemeClr val="accent1"/>
                </a:solidFill>
              </a:rPr>
            </a:br>
            <a:r>
              <a:rPr lang="en-US" sz="2800" dirty="0">
                <a:solidFill>
                  <a:srgbClr val="C00000"/>
                </a:solidFill>
              </a:rPr>
              <a:t>(+€ 5.200 </a:t>
            </a:r>
            <a:r>
              <a:rPr lang="en-US" sz="2800" dirty="0" err="1">
                <a:solidFill>
                  <a:srgbClr val="C00000"/>
                </a:solidFill>
              </a:rPr>
              <a:t>afkoop</a:t>
            </a:r>
            <a:r>
              <a:rPr lang="en-US" sz="2800" dirty="0">
                <a:solidFill>
                  <a:srgbClr val="C00000"/>
                </a:solidFill>
              </a:rPr>
              <a:t> </a:t>
            </a:r>
            <a:r>
              <a:rPr lang="en-US" sz="2800" dirty="0" err="1">
                <a:solidFill>
                  <a:srgbClr val="C00000"/>
                </a:solidFill>
              </a:rPr>
              <a:t>onderhoud</a:t>
            </a:r>
            <a:r>
              <a:rPr lang="en-US" sz="2800" dirty="0">
                <a:solidFill>
                  <a:srgbClr val="C00000"/>
                </a:solidFill>
              </a:rPr>
              <a:t>)</a:t>
            </a:r>
            <a:endParaRPr lang="en-US" sz="3600" dirty="0">
              <a:solidFill>
                <a:srgbClr val="C00000"/>
              </a:solidFill>
            </a:endParaRPr>
          </a:p>
          <a:p>
            <a:pPr lvl="1">
              <a:spcBef>
                <a:spcPts val="2400"/>
              </a:spcBef>
            </a:pPr>
            <a:r>
              <a:rPr lang="en-US" sz="3600" dirty="0"/>
              <a:t>Na </a:t>
            </a:r>
            <a:r>
              <a:rPr lang="en-US" sz="3600" dirty="0" err="1"/>
              <a:t>subsidie</a:t>
            </a:r>
            <a:r>
              <a:rPr lang="en-US" sz="3600" dirty="0"/>
              <a:t> </a:t>
            </a:r>
            <a:r>
              <a:rPr lang="en-US" sz="3600" b="1" dirty="0">
                <a:solidFill>
                  <a:schemeClr val="accent1"/>
                </a:solidFill>
              </a:rPr>
              <a:t>€  22.131</a:t>
            </a:r>
            <a:r>
              <a:rPr lang="en-US" sz="3600" dirty="0"/>
              <a:t> </a:t>
            </a:r>
            <a:br>
              <a:rPr lang="en-US" sz="3600" dirty="0"/>
            </a:br>
            <a:r>
              <a:rPr lang="en-US" sz="2800" dirty="0">
                <a:solidFill>
                  <a:srgbClr val="C00000"/>
                </a:solidFill>
              </a:rPr>
              <a:t>(+€ 3.640 </a:t>
            </a:r>
            <a:r>
              <a:rPr lang="en-US" sz="2800" dirty="0" err="1">
                <a:solidFill>
                  <a:srgbClr val="C00000"/>
                </a:solidFill>
              </a:rPr>
              <a:t>afkoop</a:t>
            </a:r>
            <a:r>
              <a:rPr lang="en-US" sz="2800" dirty="0">
                <a:solidFill>
                  <a:srgbClr val="C00000"/>
                </a:solidFill>
              </a:rPr>
              <a:t> </a:t>
            </a:r>
            <a:r>
              <a:rPr lang="en-US" sz="2800" dirty="0" err="1">
                <a:solidFill>
                  <a:srgbClr val="C00000"/>
                </a:solidFill>
              </a:rPr>
              <a:t>onderhoud</a:t>
            </a:r>
            <a:r>
              <a:rPr lang="en-US" sz="2800" dirty="0">
                <a:solidFill>
                  <a:srgbClr val="C00000"/>
                </a:solidFill>
              </a:rPr>
              <a:t>)</a:t>
            </a:r>
            <a:endParaRPr lang="en-US" sz="3600" dirty="0">
              <a:solidFill>
                <a:srgbClr val="C00000"/>
              </a:solidFill>
            </a:endParaRPr>
          </a:p>
          <a:p>
            <a:pPr lvl="1">
              <a:spcBef>
                <a:spcPts val="2400"/>
              </a:spcBef>
            </a:pPr>
            <a:r>
              <a:rPr lang="en-US" sz="3600" dirty="0" err="1"/>
              <a:t>Terugverdientijd</a:t>
            </a:r>
            <a:r>
              <a:rPr lang="en-US" sz="3600" dirty="0"/>
              <a:t> </a:t>
            </a:r>
            <a:r>
              <a:rPr lang="en-US" sz="3600" b="1" dirty="0">
                <a:solidFill>
                  <a:schemeClr val="accent1"/>
                </a:solidFill>
              </a:rPr>
              <a:t>9,7 </a:t>
            </a:r>
            <a:r>
              <a:rPr lang="en-US" sz="3600" b="1" dirty="0" err="1">
                <a:solidFill>
                  <a:schemeClr val="accent1"/>
                </a:solidFill>
              </a:rPr>
              <a:t>jaar</a:t>
            </a:r>
            <a:br>
              <a:rPr lang="en-US" sz="3600" dirty="0"/>
            </a:br>
            <a:r>
              <a:rPr lang="en-US" sz="2800" dirty="0">
                <a:solidFill>
                  <a:srgbClr val="C00000"/>
                </a:solidFill>
              </a:rPr>
              <a:t>(11,0 </a:t>
            </a:r>
            <a:r>
              <a:rPr lang="en-US" sz="2800" dirty="0" err="1">
                <a:solidFill>
                  <a:srgbClr val="C00000"/>
                </a:solidFill>
              </a:rPr>
              <a:t>jaar</a:t>
            </a:r>
            <a:r>
              <a:rPr lang="en-US" sz="2800" dirty="0">
                <a:solidFill>
                  <a:srgbClr val="C00000"/>
                </a:solidFill>
              </a:rPr>
              <a:t> </a:t>
            </a:r>
            <a:r>
              <a:rPr lang="en-US" sz="2800" dirty="0" err="1">
                <a:solidFill>
                  <a:srgbClr val="C00000"/>
                </a:solidFill>
              </a:rPr>
              <a:t>vgl</a:t>
            </a:r>
            <a:r>
              <a:rPr lang="en-US" sz="2800" dirty="0">
                <a:solidFill>
                  <a:srgbClr val="C00000"/>
                </a:solidFill>
              </a:rPr>
              <a:t> nu)</a:t>
            </a:r>
          </a:p>
          <a:p>
            <a:pPr lvl="1">
              <a:spcBef>
                <a:spcPts val="2400"/>
              </a:spcBef>
            </a:pPr>
            <a:r>
              <a:rPr lang="en-US" sz="3600" dirty="0" err="1"/>
              <a:t>Licht</a:t>
            </a:r>
            <a:r>
              <a:rPr lang="en-US" sz="3600" dirty="0"/>
              <a:t>:   </a:t>
            </a:r>
            <a:r>
              <a:rPr lang="en-US" sz="3600" b="1" dirty="0">
                <a:solidFill>
                  <a:schemeClr val="accent1"/>
                </a:solidFill>
              </a:rPr>
              <a:t>159 / 0.64</a:t>
            </a:r>
            <a:r>
              <a:rPr lang="en-US" sz="3600" dirty="0"/>
              <a:t> &amp;  126 / 0.44</a:t>
            </a:r>
            <a:endParaRPr lang="nl-NL" sz="3600" dirty="0"/>
          </a:p>
        </p:txBody>
      </p:sp>
      <p:sp>
        <p:nvSpPr>
          <p:cNvPr id="8" name="Rechthoek: ezelsoor 7">
            <a:extLst>
              <a:ext uri="{FF2B5EF4-FFF2-40B4-BE49-F238E27FC236}">
                <a16:creationId xmlns:a16="http://schemas.microsoft.com/office/drawing/2014/main" id="{9EA6C098-CE3C-404F-BAF3-CA0115D7489B}"/>
              </a:ext>
            </a:extLst>
          </p:cNvPr>
          <p:cNvSpPr/>
          <p:nvPr/>
        </p:nvSpPr>
        <p:spPr>
          <a:xfrm rot="20412830">
            <a:off x="20475367" y="8047005"/>
            <a:ext cx="3528392" cy="1906143"/>
          </a:xfrm>
          <a:prstGeom prst="foldedCorner">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2800" b="1" i="0" u="none" strike="noStrike" cap="none" spc="0" normalizeH="0" baseline="0" dirty="0">
                <a:ln>
                  <a:noFill/>
                </a:ln>
                <a:solidFill>
                  <a:srgbClr val="FF0000"/>
                </a:solidFill>
                <a:uFillTx/>
                <a:ea typeface="+mn-ea"/>
                <a:cs typeface="+mn-cs"/>
                <a:sym typeface="Gill Sans"/>
              </a:rPr>
              <a:t>Meer licht (+)</a:t>
            </a:r>
          </a:p>
          <a:p>
            <a:pPr marL="0" marR="0" indent="0" algn="ctr" defTabSz="584200" rtl="0" fontAlgn="auto" latinLnBrk="1" hangingPunct="0">
              <a:lnSpc>
                <a:spcPct val="100000"/>
              </a:lnSpc>
              <a:spcBef>
                <a:spcPts val="0"/>
              </a:spcBef>
              <a:spcAft>
                <a:spcPts val="0"/>
              </a:spcAft>
              <a:buClrTx/>
              <a:buSzTx/>
              <a:buFontTx/>
              <a:buNone/>
              <a:tabLst/>
            </a:pPr>
            <a:r>
              <a:rPr lang="nl-NL" sz="2800" b="1" dirty="0">
                <a:solidFill>
                  <a:srgbClr val="FF0000"/>
                </a:solidFill>
              </a:rPr>
              <a:t>M</a:t>
            </a:r>
            <a:r>
              <a:rPr kumimoji="0" lang="nl-NL" sz="2800" b="1" i="0" u="none" strike="noStrike" cap="none" spc="0" normalizeH="0" baseline="0" dirty="0">
                <a:ln>
                  <a:noFill/>
                </a:ln>
                <a:solidFill>
                  <a:srgbClr val="FF0000"/>
                </a:solidFill>
                <a:uFillTx/>
                <a:ea typeface="+mn-ea"/>
                <a:cs typeface="+mn-cs"/>
                <a:sym typeface="Gill Sans"/>
              </a:rPr>
              <a:t>eer spreiding (-)</a:t>
            </a:r>
          </a:p>
          <a:p>
            <a:pPr marL="0" marR="0" indent="0" algn="ctr" defTabSz="584200" rtl="0" fontAlgn="auto" latinLnBrk="1" hangingPunct="0">
              <a:lnSpc>
                <a:spcPct val="100000"/>
              </a:lnSpc>
              <a:spcBef>
                <a:spcPts val="0"/>
              </a:spcBef>
              <a:spcAft>
                <a:spcPts val="0"/>
              </a:spcAft>
              <a:buClrTx/>
              <a:buSzTx/>
              <a:buFontTx/>
              <a:buNone/>
              <a:tabLst/>
            </a:pPr>
            <a:r>
              <a:rPr kumimoji="0" lang="nl-NL" sz="2800" b="1" i="0" u="none" strike="noStrike" cap="none" spc="0" normalizeH="0" baseline="0" dirty="0">
                <a:ln>
                  <a:noFill/>
                </a:ln>
                <a:solidFill>
                  <a:srgbClr val="FF0000"/>
                </a:solidFill>
                <a:uFillTx/>
                <a:ea typeface="+mn-ea"/>
                <a:cs typeface="+mn-cs"/>
                <a:sym typeface="Gill Sans"/>
              </a:rPr>
              <a:t>10% duurder (-)</a:t>
            </a:r>
          </a:p>
        </p:txBody>
      </p:sp>
      <p:sp>
        <p:nvSpPr>
          <p:cNvPr id="9" name="Rechthoek: ezelsoor 8">
            <a:extLst>
              <a:ext uri="{FF2B5EF4-FFF2-40B4-BE49-F238E27FC236}">
                <a16:creationId xmlns:a16="http://schemas.microsoft.com/office/drawing/2014/main" id="{DB1CAC4C-C282-49E2-95CB-09CC7F39DD90}"/>
              </a:ext>
            </a:extLst>
          </p:cNvPr>
          <p:cNvSpPr/>
          <p:nvPr/>
        </p:nvSpPr>
        <p:spPr>
          <a:xfrm rot="20412830">
            <a:off x="9098104" y="8047003"/>
            <a:ext cx="3528392" cy="1906143"/>
          </a:xfrm>
          <a:prstGeom prst="foldedCorner">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nl-NL" sz="2800" b="1" i="0" u="none" strike="noStrike" cap="none" spc="0" normalizeH="0" baseline="0" dirty="0">
                <a:ln>
                  <a:noFill/>
                </a:ln>
                <a:solidFill>
                  <a:srgbClr val="FF0000"/>
                </a:solidFill>
                <a:uFillTx/>
                <a:ea typeface="+mn-ea"/>
                <a:cs typeface="+mn-cs"/>
                <a:sym typeface="Gill Sans"/>
              </a:rPr>
              <a:t>Voorkeur bestuur</a:t>
            </a:r>
          </a:p>
        </p:txBody>
      </p:sp>
    </p:spTree>
    <p:extLst>
      <p:ext uri="{BB962C8B-B14F-4D97-AF65-F5344CB8AC3E}">
        <p14:creationId xmlns:p14="http://schemas.microsoft.com/office/powerpoint/2010/main" val="27061243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5E23A-440F-4C53-A0EE-81BD2765603B}"/>
              </a:ext>
            </a:extLst>
          </p:cNvPr>
          <p:cNvSpPr>
            <a:spLocks noGrp="1"/>
          </p:cNvSpPr>
          <p:nvPr>
            <p:ph type="title"/>
          </p:nvPr>
        </p:nvSpPr>
        <p:spPr/>
        <p:txBody>
          <a:bodyPr/>
          <a:lstStyle/>
          <a:p>
            <a:r>
              <a:rPr lang="nl-NL" dirty="0"/>
              <a:t>Risico’s</a:t>
            </a:r>
          </a:p>
        </p:txBody>
      </p:sp>
      <p:sp>
        <p:nvSpPr>
          <p:cNvPr id="3" name="Tijdelijke aanduiding voor tekst 2">
            <a:extLst>
              <a:ext uri="{FF2B5EF4-FFF2-40B4-BE49-F238E27FC236}">
                <a16:creationId xmlns:a16="http://schemas.microsoft.com/office/drawing/2014/main" id="{CCE9C2F3-FB2C-4B7B-8051-2ED3E9FA2D57}"/>
              </a:ext>
            </a:extLst>
          </p:cNvPr>
          <p:cNvSpPr>
            <a:spLocks noGrp="1"/>
          </p:cNvSpPr>
          <p:nvPr>
            <p:ph type="body" sz="quarter" idx="10"/>
          </p:nvPr>
        </p:nvSpPr>
        <p:spPr/>
        <p:txBody>
          <a:bodyPr/>
          <a:lstStyle/>
          <a:p>
            <a:r>
              <a:rPr lang="nl-NL" sz="3200" dirty="0"/>
              <a:t>Leverancier gaat failliet</a:t>
            </a:r>
            <a:br>
              <a:rPr lang="nl-NL" sz="3200" dirty="0"/>
            </a:br>
            <a:br>
              <a:rPr lang="nl-NL" sz="3200" dirty="0"/>
            </a:br>
            <a:endParaRPr lang="nl-NL" sz="3200" dirty="0"/>
          </a:p>
          <a:p>
            <a:r>
              <a:rPr lang="nl-NL" sz="3200" dirty="0"/>
              <a:t>Levensduur korter dan “verkocht”</a:t>
            </a:r>
            <a:br>
              <a:rPr lang="nl-NL" sz="3200" dirty="0"/>
            </a:br>
            <a:endParaRPr lang="nl-NL" sz="3200" dirty="0"/>
          </a:p>
          <a:p>
            <a:r>
              <a:rPr lang="nl-NL" sz="3200" dirty="0"/>
              <a:t>Energieprijzen zakken</a:t>
            </a:r>
            <a:br>
              <a:rPr lang="nl-NL" sz="3200" dirty="0"/>
            </a:br>
            <a:endParaRPr lang="nl-NL" sz="3200" dirty="0"/>
          </a:p>
          <a:p>
            <a:r>
              <a:rPr lang="nl-NL" sz="3200" dirty="0"/>
              <a:t>Toekomstige oplossingen zijn beter</a:t>
            </a:r>
            <a:br>
              <a:rPr lang="nl-NL" sz="3200" dirty="0"/>
            </a:br>
            <a:endParaRPr lang="nl-NL" sz="3200" dirty="0"/>
          </a:p>
          <a:p>
            <a:r>
              <a:rPr lang="nl-NL" sz="3200" dirty="0"/>
              <a:t>Subsidie wordt niet toegekend</a:t>
            </a:r>
          </a:p>
        </p:txBody>
      </p:sp>
      <p:sp>
        <p:nvSpPr>
          <p:cNvPr id="4" name="Tijdelijke aanduiding voor datum 3">
            <a:extLst>
              <a:ext uri="{FF2B5EF4-FFF2-40B4-BE49-F238E27FC236}">
                <a16:creationId xmlns:a16="http://schemas.microsoft.com/office/drawing/2014/main" id="{27B1580F-A135-41FE-9D2A-2D460A7ABB7A}"/>
              </a:ext>
            </a:extLst>
          </p:cNvPr>
          <p:cNvSpPr>
            <a:spLocks noGrp="1"/>
          </p:cNvSpPr>
          <p:nvPr>
            <p:ph type="dt" sz="half" idx="11"/>
          </p:nvPr>
        </p:nvSpPr>
        <p:spPr/>
        <p:txBody>
          <a:bodyPr/>
          <a:lstStyle/>
          <a:p>
            <a:fld id="{71C277EC-6ABA-4E33-BE17-51A10688B22C}" type="datetime1">
              <a:rPr lang="nl-NL" smtClean="0"/>
              <a:t>28-2-2020</a:t>
            </a:fld>
            <a:endParaRPr lang="nl-NL"/>
          </a:p>
        </p:txBody>
      </p:sp>
      <p:sp>
        <p:nvSpPr>
          <p:cNvPr id="5" name="Tijdelijke aanduiding voor voettekst 4">
            <a:extLst>
              <a:ext uri="{FF2B5EF4-FFF2-40B4-BE49-F238E27FC236}">
                <a16:creationId xmlns:a16="http://schemas.microsoft.com/office/drawing/2014/main" id="{3390EF7C-3F8C-45CD-8B7E-EFF281C9F187}"/>
              </a:ext>
            </a:extLst>
          </p:cNvPr>
          <p:cNvSpPr>
            <a:spLocks noGrp="1"/>
          </p:cNvSpPr>
          <p:nvPr>
            <p:ph type="ftr" sz="quarter" idx="12"/>
          </p:nvPr>
        </p:nvSpPr>
        <p:spPr/>
        <p:txBody>
          <a:bodyPr/>
          <a:lstStyle/>
          <a:p>
            <a:r>
              <a:rPr lang="nl-NL"/>
              <a:t>Buitengewone Algemene Ledenvergadering</a:t>
            </a:r>
          </a:p>
        </p:txBody>
      </p:sp>
      <p:sp>
        <p:nvSpPr>
          <p:cNvPr id="6" name="Tijdelijke aanduiding voor dianummer 5">
            <a:extLst>
              <a:ext uri="{FF2B5EF4-FFF2-40B4-BE49-F238E27FC236}">
                <a16:creationId xmlns:a16="http://schemas.microsoft.com/office/drawing/2014/main" id="{A3AC8472-6C98-4CE9-B94A-BD342A876B58}"/>
              </a:ext>
            </a:extLst>
          </p:cNvPr>
          <p:cNvSpPr>
            <a:spLocks noGrp="1"/>
          </p:cNvSpPr>
          <p:nvPr>
            <p:ph type="sldNum" sz="quarter" idx="13"/>
          </p:nvPr>
        </p:nvSpPr>
        <p:spPr/>
        <p:txBody>
          <a:bodyPr/>
          <a:lstStyle/>
          <a:p>
            <a:fld id="{9DCB5AAE-4F97-40B0-AB7E-AFEF4417E389}" type="slidenum">
              <a:rPr lang="nl-NL" smtClean="0"/>
              <a:pPr/>
              <a:t>8</a:t>
            </a:fld>
            <a:endParaRPr lang="nl-NL"/>
          </a:p>
        </p:txBody>
      </p:sp>
      <p:sp>
        <p:nvSpPr>
          <p:cNvPr id="7" name="Tijdelijke aanduiding voor tekst 6">
            <a:extLst>
              <a:ext uri="{FF2B5EF4-FFF2-40B4-BE49-F238E27FC236}">
                <a16:creationId xmlns:a16="http://schemas.microsoft.com/office/drawing/2014/main" id="{95D27313-B42E-40B3-8D1F-36BC540AAD1B}"/>
              </a:ext>
            </a:extLst>
          </p:cNvPr>
          <p:cNvSpPr>
            <a:spLocks noGrp="1"/>
          </p:cNvSpPr>
          <p:nvPr>
            <p:ph type="body" sz="quarter" idx="14"/>
          </p:nvPr>
        </p:nvSpPr>
        <p:spPr/>
        <p:txBody>
          <a:bodyPr/>
          <a:lstStyle/>
          <a:p>
            <a:pPr>
              <a:buSzPct val="100000"/>
              <a:buFont typeface="Wingdings" panose="05000000000000000000" pitchFamily="2" charset="2"/>
              <a:buChar char="ð"/>
            </a:pPr>
            <a:r>
              <a:rPr lang="nl-NL" sz="3200" dirty="0"/>
              <a:t>Is altijd mogelijk. Beide partijen zijn jong. Oude afspraken bieden geen garantie bij nieuwe (overnemende) partij.</a:t>
            </a:r>
          </a:p>
          <a:p>
            <a:pPr>
              <a:buSzPct val="100000"/>
              <a:buFont typeface="Wingdings" panose="05000000000000000000" pitchFamily="2" charset="2"/>
              <a:buChar char="ð"/>
            </a:pPr>
            <a:r>
              <a:rPr lang="nl-NL" sz="3200" dirty="0"/>
              <a:t>Moeilijk te controleren. Door garantie en onderhoud voor 10 jaar af te kopen is dat zo goed mogelijk afgedekt.</a:t>
            </a:r>
          </a:p>
          <a:p>
            <a:pPr>
              <a:buSzPct val="100000"/>
              <a:buFont typeface="Wingdings" panose="05000000000000000000" pitchFamily="2" charset="2"/>
              <a:buChar char="ð"/>
            </a:pPr>
            <a:r>
              <a:rPr lang="nl-NL" sz="3200" dirty="0"/>
              <a:t>Langere terugverdientijd, maar ook lagere energierekening</a:t>
            </a:r>
          </a:p>
          <a:p>
            <a:pPr>
              <a:buSzPct val="100000"/>
              <a:buFont typeface="Wingdings" panose="05000000000000000000" pitchFamily="2" charset="2"/>
              <a:buChar char="ð"/>
            </a:pPr>
            <a:r>
              <a:rPr lang="nl-NL" sz="3200" dirty="0"/>
              <a:t>Klopt. Techniek staat niet stil. Maar dan kun je nooit investeren.</a:t>
            </a:r>
          </a:p>
          <a:p>
            <a:pPr>
              <a:buSzPct val="100000"/>
              <a:buFont typeface="Wingdings" panose="05000000000000000000" pitchFamily="2" charset="2"/>
              <a:buChar char="ð"/>
            </a:pPr>
            <a:r>
              <a:rPr lang="nl-NL" sz="3200" dirty="0"/>
              <a:t>Gecalculeerd risico. Vorig jaar rond de zomer was nog niet de helft van de pot leeg. Dit jaar weliswaar minder, maar onwaarschijnlijk dat dat nu ineens wel gebeurd. Desondanks pas na betaling aanvraag mogelijk.</a:t>
            </a:r>
          </a:p>
        </p:txBody>
      </p:sp>
    </p:spTree>
    <p:extLst>
      <p:ext uri="{BB962C8B-B14F-4D97-AF65-F5344CB8AC3E}">
        <p14:creationId xmlns:p14="http://schemas.microsoft.com/office/powerpoint/2010/main" val="17919553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5E23A-440F-4C53-A0EE-81BD2765603B}"/>
              </a:ext>
            </a:extLst>
          </p:cNvPr>
          <p:cNvSpPr>
            <a:spLocks noGrp="1"/>
          </p:cNvSpPr>
          <p:nvPr>
            <p:ph type="title"/>
          </p:nvPr>
        </p:nvSpPr>
        <p:spPr/>
        <p:txBody>
          <a:bodyPr/>
          <a:lstStyle/>
          <a:p>
            <a:r>
              <a:rPr lang="nl-NL" dirty="0"/>
              <a:t>Plan van aanpak</a:t>
            </a:r>
          </a:p>
        </p:txBody>
      </p:sp>
      <p:sp>
        <p:nvSpPr>
          <p:cNvPr id="3" name="Tijdelijke aanduiding voor tekst 2">
            <a:extLst>
              <a:ext uri="{FF2B5EF4-FFF2-40B4-BE49-F238E27FC236}">
                <a16:creationId xmlns:a16="http://schemas.microsoft.com/office/drawing/2014/main" id="{CCE9C2F3-FB2C-4B7B-8051-2ED3E9FA2D57}"/>
              </a:ext>
            </a:extLst>
          </p:cNvPr>
          <p:cNvSpPr>
            <a:spLocks noGrp="1"/>
          </p:cNvSpPr>
          <p:nvPr>
            <p:ph type="body" sz="quarter" idx="10"/>
          </p:nvPr>
        </p:nvSpPr>
        <p:spPr/>
        <p:txBody>
          <a:bodyPr/>
          <a:lstStyle/>
          <a:p>
            <a:pPr marL="0" indent="0">
              <a:buNone/>
            </a:pPr>
            <a:r>
              <a:rPr lang="nl-NL" sz="3200" dirty="0"/>
              <a:t>Na akkoord ALV:</a:t>
            </a:r>
          </a:p>
          <a:p>
            <a:pPr marL="514350" indent="-514350">
              <a:buSzPct val="100000"/>
              <a:buFont typeface="+mj-lt"/>
              <a:buAutoNum type="arabicPeriod"/>
            </a:pPr>
            <a:r>
              <a:rPr lang="nl-NL" sz="3200" dirty="0"/>
              <a:t>Bericht aan leveranciers</a:t>
            </a:r>
          </a:p>
          <a:p>
            <a:pPr marL="514350" indent="-514350">
              <a:buSzPct val="100000"/>
              <a:buFont typeface="+mj-lt"/>
              <a:buAutoNum type="arabicPeriod"/>
            </a:pPr>
            <a:r>
              <a:rPr lang="nl-NL" sz="3200" dirty="0"/>
              <a:t>Principe akkoord naar geselecteerde leverancier</a:t>
            </a:r>
          </a:p>
          <a:p>
            <a:pPr marL="514350" indent="-514350">
              <a:buSzPct val="100000"/>
              <a:buFont typeface="+mj-lt"/>
              <a:buAutoNum type="arabicPeriod"/>
            </a:pPr>
            <a:r>
              <a:rPr lang="nl-NL" sz="3200" dirty="0"/>
              <a:t>Bevestiging afspraken met de gemeente</a:t>
            </a:r>
          </a:p>
          <a:p>
            <a:pPr marL="514350" indent="-514350">
              <a:buSzPct val="100000"/>
              <a:buFont typeface="+mj-lt"/>
              <a:buAutoNum type="arabicPeriod"/>
            </a:pPr>
            <a:r>
              <a:rPr lang="nl-NL" sz="3200" dirty="0"/>
              <a:t>Mastcontrole &amp; lichtmeting huidig</a:t>
            </a:r>
          </a:p>
          <a:p>
            <a:pPr marL="514350" indent="-514350">
              <a:buSzPct val="100000"/>
              <a:buFont typeface="+mj-lt"/>
              <a:buAutoNum type="arabicPeriod"/>
            </a:pPr>
            <a:r>
              <a:rPr lang="nl-NL" sz="3200" dirty="0"/>
              <a:t>Tekenen contract</a:t>
            </a:r>
          </a:p>
        </p:txBody>
      </p:sp>
      <p:sp>
        <p:nvSpPr>
          <p:cNvPr id="4" name="Tijdelijke aanduiding voor datum 3">
            <a:extLst>
              <a:ext uri="{FF2B5EF4-FFF2-40B4-BE49-F238E27FC236}">
                <a16:creationId xmlns:a16="http://schemas.microsoft.com/office/drawing/2014/main" id="{27B1580F-A135-41FE-9D2A-2D460A7ABB7A}"/>
              </a:ext>
            </a:extLst>
          </p:cNvPr>
          <p:cNvSpPr>
            <a:spLocks noGrp="1"/>
          </p:cNvSpPr>
          <p:nvPr>
            <p:ph type="dt" sz="half" idx="11"/>
          </p:nvPr>
        </p:nvSpPr>
        <p:spPr/>
        <p:txBody>
          <a:bodyPr/>
          <a:lstStyle/>
          <a:p>
            <a:fld id="{71C277EC-6ABA-4E33-BE17-51A10688B22C}" type="datetime1">
              <a:rPr lang="nl-NL" smtClean="0"/>
              <a:t>28-2-2020</a:t>
            </a:fld>
            <a:endParaRPr lang="nl-NL"/>
          </a:p>
        </p:txBody>
      </p:sp>
      <p:sp>
        <p:nvSpPr>
          <p:cNvPr id="5" name="Tijdelijke aanduiding voor voettekst 4">
            <a:extLst>
              <a:ext uri="{FF2B5EF4-FFF2-40B4-BE49-F238E27FC236}">
                <a16:creationId xmlns:a16="http://schemas.microsoft.com/office/drawing/2014/main" id="{3390EF7C-3F8C-45CD-8B7E-EFF281C9F187}"/>
              </a:ext>
            </a:extLst>
          </p:cNvPr>
          <p:cNvSpPr>
            <a:spLocks noGrp="1"/>
          </p:cNvSpPr>
          <p:nvPr>
            <p:ph type="ftr" sz="quarter" idx="12"/>
          </p:nvPr>
        </p:nvSpPr>
        <p:spPr/>
        <p:txBody>
          <a:bodyPr/>
          <a:lstStyle/>
          <a:p>
            <a:r>
              <a:rPr lang="nl-NL"/>
              <a:t>Buitengewone Algemene Ledenvergadering</a:t>
            </a:r>
          </a:p>
        </p:txBody>
      </p:sp>
      <p:sp>
        <p:nvSpPr>
          <p:cNvPr id="6" name="Tijdelijke aanduiding voor dianummer 5">
            <a:extLst>
              <a:ext uri="{FF2B5EF4-FFF2-40B4-BE49-F238E27FC236}">
                <a16:creationId xmlns:a16="http://schemas.microsoft.com/office/drawing/2014/main" id="{A3AC8472-6C98-4CE9-B94A-BD342A876B58}"/>
              </a:ext>
            </a:extLst>
          </p:cNvPr>
          <p:cNvSpPr>
            <a:spLocks noGrp="1"/>
          </p:cNvSpPr>
          <p:nvPr>
            <p:ph type="sldNum" sz="quarter" idx="13"/>
          </p:nvPr>
        </p:nvSpPr>
        <p:spPr/>
        <p:txBody>
          <a:bodyPr/>
          <a:lstStyle/>
          <a:p>
            <a:fld id="{9DCB5AAE-4F97-40B0-AB7E-AFEF4417E389}" type="slidenum">
              <a:rPr lang="nl-NL" smtClean="0"/>
              <a:pPr/>
              <a:t>9</a:t>
            </a:fld>
            <a:endParaRPr lang="nl-NL"/>
          </a:p>
        </p:txBody>
      </p:sp>
      <p:sp>
        <p:nvSpPr>
          <p:cNvPr id="7" name="Tijdelijke aanduiding voor tekst 6">
            <a:extLst>
              <a:ext uri="{FF2B5EF4-FFF2-40B4-BE49-F238E27FC236}">
                <a16:creationId xmlns:a16="http://schemas.microsoft.com/office/drawing/2014/main" id="{95D27313-B42E-40B3-8D1F-36BC540AAD1B}"/>
              </a:ext>
            </a:extLst>
          </p:cNvPr>
          <p:cNvSpPr>
            <a:spLocks noGrp="1"/>
          </p:cNvSpPr>
          <p:nvPr>
            <p:ph type="body" sz="quarter" idx="14"/>
          </p:nvPr>
        </p:nvSpPr>
        <p:spPr/>
        <p:txBody>
          <a:bodyPr/>
          <a:lstStyle/>
          <a:p>
            <a:pPr marL="514350" indent="-514350">
              <a:buSzPct val="100000"/>
              <a:buFont typeface="+mj-lt"/>
              <a:buAutoNum type="arabicPeriod" startAt="6"/>
            </a:pPr>
            <a:r>
              <a:rPr lang="nl-NL" sz="3200" dirty="0"/>
              <a:t>Gezamenlijke planning maken</a:t>
            </a:r>
          </a:p>
          <a:p>
            <a:pPr marL="514350" indent="-514350">
              <a:buSzPct val="100000"/>
              <a:buFont typeface="+mj-lt"/>
              <a:buAutoNum type="arabicPeriod" startAt="6"/>
            </a:pPr>
            <a:r>
              <a:rPr lang="nl-NL" sz="3200" dirty="0"/>
              <a:t>Realisatie van plaatsing</a:t>
            </a:r>
          </a:p>
          <a:p>
            <a:pPr marL="514350" indent="-514350">
              <a:buSzPct val="100000"/>
              <a:buFont typeface="+mj-lt"/>
              <a:buAutoNum type="arabicPeriod" startAt="6"/>
            </a:pPr>
            <a:r>
              <a:rPr lang="nl-NL" sz="3200" dirty="0"/>
              <a:t>Lichtmeting &amp; eindkeuring (</a:t>
            </a:r>
            <a:r>
              <a:rPr lang="nl-NL" sz="3200" dirty="0" err="1"/>
              <a:t>oa</a:t>
            </a:r>
            <a:r>
              <a:rPr lang="nl-NL" sz="3200" dirty="0"/>
              <a:t> door gemeente)</a:t>
            </a:r>
          </a:p>
          <a:p>
            <a:pPr marL="514350" indent="-514350">
              <a:buSzPct val="100000"/>
              <a:buFont typeface="+mj-lt"/>
              <a:buAutoNum type="arabicPeriod" startAt="6"/>
            </a:pPr>
            <a:r>
              <a:rPr lang="nl-NL" sz="3200" dirty="0"/>
              <a:t>Oplevering &amp; eindafrekening</a:t>
            </a:r>
          </a:p>
          <a:p>
            <a:pPr marL="514350" indent="-514350">
              <a:buSzPct val="100000"/>
              <a:buFont typeface="+mj-lt"/>
              <a:buAutoNum type="arabicPeriod" startAt="6"/>
            </a:pPr>
            <a:r>
              <a:rPr lang="nl-NL" sz="3200" dirty="0"/>
              <a:t>Subsidie aanvraag (</a:t>
            </a:r>
            <a:r>
              <a:rPr lang="nl-NL" sz="3200" b="1" dirty="0">
                <a:solidFill>
                  <a:schemeClr val="accent2"/>
                </a:solidFill>
              </a:rPr>
              <a:t>voor 30/6</a:t>
            </a:r>
            <a:r>
              <a:rPr lang="nl-NL" sz="3200" dirty="0"/>
              <a:t>)</a:t>
            </a:r>
          </a:p>
          <a:p>
            <a:pPr marL="514350" indent="-514350">
              <a:buSzPct val="100000"/>
              <a:buFont typeface="+mj-lt"/>
              <a:buAutoNum type="arabicPeriod" startAt="6"/>
            </a:pPr>
            <a:r>
              <a:rPr lang="nl-NL" sz="3200" dirty="0"/>
              <a:t>Subsidieverstrekking</a:t>
            </a:r>
          </a:p>
          <a:p>
            <a:pPr>
              <a:buSzPct val="100000"/>
              <a:buFont typeface="Wingdings" panose="05000000000000000000" pitchFamily="2" charset="2"/>
              <a:buChar char="ð"/>
            </a:pPr>
            <a:endParaRPr lang="nl-NL" sz="3200" dirty="0"/>
          </a:p>
        </p:txBody>
      </p:sp>
    </p:spTree>
    <p:extLst>
      <p:ext uri="{BB962C8B-B14F-4D97-AF65-F5344CB8AC3E}">
        <p14:creationId xmlns:p14="http://schemas.microsoft.com/office/powerpoint/2010/main" val="362716262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ALV_141217">
  <a:themeElements>
    <a:clrScheme name="Aangepast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009900"/>
      </a:accent5>
      <a:accent6>
        <a:srgbClr val="00CC00"/>
      </a:accent6>
      <a:hlink>
        <a:srgbClr val="F49100"/>
      </a:hlink>
      <a:folHlink>
        <a:srgbClr val="85DFD0"/>
      </a:folHlink>
    </a:clrScheme>
    <a:fontScheme name="Aangepast 1">
      <a:majorFont>
        <a:latin typeface="Source Sans Pro Black"/>
        <a:ea typeface=""/>
        <a:cs typeface=""/>
      </a:majorFont>
      <a:minorFont>
        <a:latin typeface="Source Sans Pro Light"/>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ALV_141217</Template>
  <TotalTime>320</TotalTime>
  <Words>837</Words>
  <Application>Microsoft Office PowerPoint</Application>
  <PresentationFormat>Aangepast</PresentationFormat>
  <Paragraphs>158</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Lucida Grande</vt:lpstr>
      <vt:lpstr>Source Sans Pro Light</vt:lpstr>
      <vt:lpstr>Source Sans Pro Semibold</vt:lpstr>
      <vt:lpstr>Wingdings</vt:lpstr>
      <vt:lpstr>ALV_141217</vt:lpstr>
      <vt:lpstr>Buitengewone Algemene Ledenvergadering 27 februari 2020</vt:lpstr>
      <vt:lpstr> Bestuursleden</vt:lpstr>
      <vt:lpstr> Agenda</vt:lpstr>
      <vt:lpstr>1. Voortraject</vt:lpstr>
      <vt:lpstr>1. LED Baanverlichting</vt:lpstr>
      <vt:lpstr>1. Rol gemeente Almere</vt:lpstr>
      <vt:lpstr>1. Twee offertes</vt:lpstr>
      <vt:lpstr>Risico’s</vt:lpstr>
      <vt:lpstr>Plan van aanpak</vt:lpstr>
      <vt:lpstr>2. Vraag &amp; Antwoord</vt:lpstr>
      <vt:lpstr>3. Voorkeur bestuur</vt:lpstr>
      <vt:lpstr>4. Stemmen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Algemene ledenvergadering</dc:title>
  <dc:creator>Kraaijestein</dc:creator>
  <cp:lastModifiedBy>richard.weber</cp:lastModifiedBy>
  <cp:revision>40</cp:revision>
  <dcterms:created xsi:type="dcterms:W3CDTF">2018-11-19T14:15:31Z</dcterms:created>
  <dcterms:modified xsi:type="dcterms:W3CDTF">2020-02-28T18:01:03Z</dcterms:modified>
</cp:coreProperties>
</file>